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0" r:id="rId2"/>
    <p:sldId id="309" r:id="rId3"/>
    <p:sldId id="302" r:id="rId4"/>
    <p:sldId id="306" r:id="rId5"/>
    <p:sldId id="257" r:id="rId6"/>
    <p:sldId id="258" r:id="rId7"/>
    <p:sldId id="259" r:id="rId8"/>
    <p:sldId id="260" r:id="rId9"/>
    <p:sldId id="308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97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F8262-BE93-461D-AC94-427E6D92EE79}" type="doc">
      <dgm:prSet loTypeId="urn:microsoft.com/office/officeart/2005/8/layout/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16A6D20-C865-41DA-BA88-2D4A6A02EBFD}">
      <dgm:prSet phldrT="[Text]" custT="1"/>
      <dgm:spPr/>
      <dgm:t>
        <a:bodyPr/>
        <a:lstStyle/>
        <a:p>
          <a:pPr algn="ctr"/>
          <a:r>
            <a:rPr lang="en-US" sz="2800" dirty="0" err="1"/>
            <a:t>Khung</a:t>
          </a:r>
          <a:r>
            <a:rPr lang="en-US" sz="2800" dirty="0"/>
            <a:t> </a:t>
          </a:r>
          <a:r>
            <a:rPr lang="en-US" sz="2800" dirty="0" err="1"/>
            <a:t>cảnh</a:t>
          </a:r>
          <a:r>
            <a:rPr lang="en-US" sz="2800" dirty="0"/>
            <a:t>, </a:t>
          </a:r>
          <a:r>
            <a:rPr lang="en-US" sz="2800" dirty="0" err="1"/>
            <a:t>không</a:t>
          </a:r>
          <a:r>
            <a:rPr lang="en-US" sz="2800" dirty="0"/>
            <a:t> </a:t>
          </a:r>
          <a:r>
            <a:rPr lang="en-US" sz="2800" dirty="0" err="1"/>
            <a:t>khí</a:t>
          </a:r>
          <a:r>
            <a:rPr lang="en-US" sz="2800" dirty="0"/>
            <a:t> </a:t>
          </a:r>
        </a:p>
      </dgm:t>
    </dgm:pt>
    <dgm:pt modelId="{1BDAC313-2512-48B4-99C5-978B495833B0}" type="parTrans" cxnId="{A813EC90-7AB6-4C24-8510-6E0EC54ADE95}">
      <dgm:prSet/>
      <dgm:spPr/>
      <dgm:t>
        <a:bodyPr/>
        <a:lstStyle/>
        <a:p>
          <a:endParaRPr lang="en-US"/>
        </a:p>
      </dgm:t>
    </dgm:pt>
    <dgm:pt modelId="{262AF6D5-FFED-4A22-91DE-0EE76A381AB3}" type="sibTrans" cxnId="{A813EC90-7AB6-4C24-8510-6E0EC54ADE95}">
      <dgm:prSet/>
      <dgm:spPr/>
      <dgm:t>
        <a:bodyPr/>
        <a:lstStyle/>
        <a:p>
          <a:endParaRPr lang="en-US"/>
        </a:p>
      </dgm:t>
    </dgm:pt>
    <dgm:pt modelId="{E121AA3A-9D31-4060-9A63-8A2F74926620}">
      <dgm:prSet phldrT="[Text]" custT="1"/>
      <dgm:spPr/>
      <dgm:t>
        <a:bodyPr/>
        <a:lstStyle/>
        <a:p>
          <a:r>
            <a:rPr lang="en-US" sz="2400" dirty="0" err="1"/>
            <a:t>Đông</a:t>
          </a:r>
          <a:r>
            <a:rPr lang="en-US" sz="2400" dirty="0"/>
            <a:t> </a:t>
          </a:r>
          <a:r>
            <a:rPr lang="en-US" sz="2400" dirty="0" err="1"/>
            <a:t>đúc</a:t>
          </a:r>
          <a:r>
            <a:rPr lang="en-US" sz="2400" dirty="0"/>
            <a:t>, </a:t>
          </a:r>
          <a:r>
            <a:rPr lang="en-US" sz="2400" dirty="0" err="1"/>
            <a:t>tắc</a:t>
          </a:r>
          <a:r>
            <a:rPr lang="en-US" sz="2400" dirty="0"/>
            <a:t> </a:t>
          </a:r>
          <a:r>
            <a:rPr lang="en-US" sz="2400" dirty="0" err="1"/>
            <a:t>nghẽn</a:t>
          </a:r>
          <a:r>
            <a:rPr lang="en-US" sz="2400" dirty="0"/>
            <a:t> </a:t>
          </a:r>
        </a:p>
      </dgm:t>
    </dgm:pt>
    <dgm:pt modelId="{F584A0A5-C0D0-424A-99AF-83DEF78CD32E}" type="parTrans" cxnId="{43C523E4-5CEC-436A-B56F-11EE30E66510}">
      <dgm:prSet/>
      <dgm:spPr/>
      <dgm:t>
        <a:bodyPr/>
        <a:lstStyle/>
        <a:p>
          <a:endParaRPr lang="en-US"/>
        </a:p>
      </dgm:t>
    </dgm:pt>
    <dgm:pt modelId="{0DC008BA-335F-491F-B3B0-F60173836FAC}" type="sibTrans" cxnId="{43C523E4-5CEC-436A-B56F-11EE30E66510}">
      <dgm:prSet/>
      <dgm:spPr/>
      <dgm:t>
        <a:bodyPr/>
        <a:lstStyle/>
        <a:p>
          <a:endParaRPr lang="en-US"/>
        </a:p>
      </dgm:t>
    </dgm:pt>
    <dgm:pt modelId="{2D202AEF-6A35-4776-BDA5-C7120C427FF8}">
      <dgm:prSet phldrT="[Text]" custT="1"/>
      <dgm:spPr/>
      <dgm:t>
        <a:bodyPr/>
        <a:lstStyle/>
        <a:p>
          <a:pPr algn="ctr"/>
          <a:r>
            <a:rPr lang="en-US" sz="2800" dirty="0"/>
            <a:t>Con  </a:t>
          </a:r>
          <a:r>
            <a:rPr lang="en-US" sz="2800" dirty="0" err="1"/>
            <a:t>người</a:t>
          </a:r>
          <a:r>
            <a:rPr lang="en-US" sz="2800" dirty="0"/>
            <a:t> </a:t>
          </a:r>
        </a:p>
      </dgm:t>
    </dgm:pt>
    <dgm:pt modelId="{A477B18D-046C-45C6-915D-899FC56DE6C7}" type="parTrans" cxnId="{7DB75C66-6966-43D2-A81A-B253963B10B5}">
      <dgm:prSet/>
      <dgm:spPr/>
      <dgm:t>
        <a:bodyPr/>
        <a:lstStyle/>
        <a:p>
          <a:endParaRPr lang="en-US"/>
        </a:p>
      </dgm:t>
    </dgm:pt>
    <dgm:pt modelId="{B14C5A84-35E6-46CC-B239-C34E3697469C}" type="sibTrans" cxnId="{7DB75C66-6966-43D2-A81A-B253963B10B5}">
      <dgm:prSet/>
      <dgm:spPr/>
      <dgm:t>
        <a:bodyPr/>
        <a:lstStyle/>
        <a:p>
          <a:endParaRPr lang="en-US"/>
        </a:p>
      </dgm:t>
    </dgm:pt>
    <dgm:pt modelId="{E0F00E0A-1004-4EBF-9924-1EC1E0FF0377}">
      <dgm:prSet phldrT="[Text]" custT="1"/>
      <dgm:spPr/>
      <dgm:t>
        <a:bodyPr/>
        <a:lstStyle/>
        <a:p>
          <a:r>
            <a:rPr lang="en-US" sz="2400" dirty="0" err="1"/>
            <a:t>Tâm</a:t>
          </a:r>
          <a:r>
            <a:rPr lang="en-US" sz="2400" dirty="0"/>
            <a:t> </a:t>
          </a:r>
          <a:r>
            <a:rPr lang="en-US" sz="2400" dirty="0" err="1"/>
            <a:t>trạng</a:t>
          </a:r>
          <a:r>
            <a:rPr lang="en-US" sz="2400" dirty="0"/>
            <a:t> </a:t>
          </a:r>
          <a:r>
            <a:rPr lang="en-US" sz="2400" dirty="0" err="1"/>
            <a:t>háo</a:t>
          </a:r>
          <a:r>
            <a:rPr lang="en-US" sz="2400" dirty="0"/>
            <a:t> </a:t>
          </a:r>
          <a:r>
            <a:rPr lang="en-US" sz="2400" dirty="0" err="1"/>
            <a:t>hức</a:t>
          </a:r>
          <a:r>
            <a:rPr lang="en-US" sz="2400" dirty="0"/>
            <a:t> </a:t>
          </a:r>
        </a:p>
      </dgm:t>
    </dgm:pt>
    <dgm:pt modelId="{A2A83850-C25A-45E6-89BB-B8A050B78604}" type="parTrans" cxnId="{ABA6B9B2-CEF7-4BA3-B64F-C731CEE91B93}">
      <dgm:prSet/>
      <dgm:spPr/>
      <dgm:t>
        <a:bodyPr/>
        <a:lstStyle/>
        <a:p>
          <a:endParaRPr lang="en-US"/>
        </a:p>
      </dgm:t>
    </dgm:pt>
    <dgm:pt modelId="{48BD69E8-D172-42AF-95C4-70BEF8EF4B77}" type="sibTrans" cxnId="{ABA6B9B2-CEF7-4BA3-B64F-C731CEE91B93}">
      <dgm:prSet/>
      <dgm:spPr/>
      <dgm:t>
        <a:bodyPr/>
        <a:lstStyle/>
        <a:p>
          <a:endParaRPr lang="en-US"/>
        </a:p>
      </dgm:t>
    </dgm:pt>
    <dgm:pt modelId="{32A84312-5195-4D32-8FEC-B50834333C74}">
      <dgm:prSet phldrT="[Text]" custT="1"/>
      <dgm:spPr/>
      <dgm:t>
        <a:bodyPr/>
        <a:lstStyle/>
        <a:p>
          <a:pPr algn="ctr"/>
          <a:r>
            <a:rPr lang="en-US" sz="3200" dirty="0" err="1"/>
            <a:t>Âm</a:t>
          </a:r>
          <a:r>
            <a:rPr lang="en-US" sz="3200" dirty="0"/>
            <a:t> </a:t>
          </a:r>
          <a:r>
            <a:rPr lang="en-US" sz="3200" dirty="0" err="1"/>
            <a:t>thanh</a:t>
          </a:r>
          <a:r>
            <a:rPr lang="en-US" sz="3200" dirty="0"/>
            <a:t> </a:t>
          </a:r>
        </a:p>
      </dgm:t>
    </dgm:pt>
    <dgm:pt modelId="{4E58C5F1-972F-4827-83F7-A8FCD643041B}" type="parTrans" cxnId="{9A1DF05D-2DE6-425A-8E24-70A8F79576DC}">
      <dgm:prSet/>
      <dgm:spPr/>
      <dgm:t>
        <a:bodyPr/>
        <a:lstStyle/>
        <a:p>
          <a:endParaRPr lang="en-US"/>
        </a:p>
      </dgm:t>
    </dgm:pt>
    <dgm:pt modelId="{41AACF2A-D2B4-46C1-AFC5-3D5E9AC1DDDF}" type="sibTrans" cxnId="{9A1DF05D-2DE6-425A-8E24-70A8F79576DC}">
      <dgm:prSet/>
      <dgm:spPr/>
      <dgm:t>
        <a:bodyPr/>
        <a:lstStyle/>
        <a:p>
          <a:endParaRPr lang="en-US"/>
        </a:p>
      </dgm:t>
    </dgm:pt>
    <dgm:pt modelId="{6EF5F5A2-F00C-410A-A5FF-A3CF07771C46}">
      <dgm:prSet phldrT="[Text]" custT="1"/>
      <dgm:spPr/>
      <dgm:t>
        <a:bodyPr/>
        <a:lstStyle/>
        <a:p>
          <a:r>
            <a:rPr lang="en-US" sz="2800" dirty="0" err="1"/>
            <a:t>Nhạc</a:t>
          </a:r>
          <a:r>
            <a:rPr lang="en-US" sz="2800" dirty="0"/>
            <a:t> </a:t>
          </a:r>
          <a:r>
            <a:rPr lang="en-US" sz="2800" dirty="0" err="1"/>
            <a:t>sôi</a:t>
          </a:r>
          <a:r>
            <a:rPr lang="en-US" sz="2800" dirty="0"/>
            <a:t> </a:t>
          </a:r>
          <a:r>
            <a:rPr lang="en-US" sz="2800" dirty="0" err="1"/>
            <a:t>động</a:t>
          </a:r>
          <a:r>
            <a:rPr lang="en-US" sz="2800" dirty="0"/>
            <a:t> </a:t>
          </a:r>
        </a:p>
      </dgm:t>
    </dgm:pt>
    <dgm:pt modelId="{D4156868-F8B6-4778-A0A3-082426FBFD84}" type="parTrans" cxnId="{A6C32DE6-9019-493E-8C16-1317E60696B4}">
      <dgm:prSet/>
      <dgm:spPr/>
      <dgm:t>
        <a:bodyPr/>
        <a:lstStyle/>
        <a:p>
          <a:endParaRPr lang="en-US"/>
        </a:p>
      </dgm:t>
    </dgm:pt>
    <dgm:pt modelId="{4E6C97F7-5712-4CD6-B0F0-A5B6A77A7BCD}" type="sibTrans" cxnId="{A6C32DE6-9019-493E-8C16-1317E60696B4}">
      <dgm:prSet/>
      <dgm:spPr/>
      <dgm:t>
        <a:bodyPr/>
        <a:lstStyle/>
        <a:p>
          <a:endParaRPr lang="en-US"/>
        </a:p>
      </dgm:t>
    </dgm:pt>
    <dgm:pt modelId="{96BDA276-AFFE-4105-95C7-5EACCE922AE3}">
      <dgm:prSet phldrT="[Text]" custT="1"/>
      <dgm:spPr/>
      <dgm:t>
        <a:bodyPr/>
        <a:lstStyle/>
        <a:p>
          <a:r>
            <a:rPr lang="en-US" sz="2400" dirty="0" err="1"/>
            <a:t>Trẻ</a:t>
          </a:r>
          <a:r>
            <a:rPr lang="en-US" sz="2400" dirty="0"/>
            <a:t> con </a:t>
          </a:r>
          <a:r>
            <a:rPr lang="en-US" sz="2400" dirty="0" err="1"/>
            <a:t>nô</a:t>
          </a:r>
          <a:r>
            <a:rPr lang="en-US" sz="2400" dirty="0"/>
            <a:t> </a:t>
          </a:r>
          <a:r>
            <a:rPr lang="en-US" sz="2400" dirty="0" err="1"/>
            <a:t>đùa</a:t>
          </a:r>
          <a:r>
            <a:rPr lang="en-US" sz="2400" dirty="0"/>
            <a:t> </a:t>
          </a:r>
        </a:p>
      </dgm:t>
    </dgm:pt>
    <dgm:pt modelId="{98A11322-FAD8-4E5D-88BF-6399B1D63EDC}" type="parTrans" cxnId="{56ADEFCA-4AEC-4F2D-8B0C-E378E406D2A5}">
      <dgm:prSet/>
      <dgm:spPr/>
      <dgm:t>
        <a:bodyPr/>
        <a:lstStyle/>
        <a:p>
          <a:endParaRPr lang="en-US"/>
        </a:p>
      </dgm:t>
    </dgm:pt>
    <dgm:pt modelId="{ABA06009-FB5D-4EC5-AA4C-E04933D4F28D}" type="sibTrans" cxnId="{56ADEFCA-4AEC-4F2D-8B0C-E378E406D2A5}">
      <dgm:prSet/>
      <dgm:spPr/>
      <dgm:t>
        <a:bodyPr/>
        <a:lstStyle/>
        <a:p>
          <a:endParaRPr lang="en-US"/>
        </a:p>
      </dgm:t>
    </dgm:pt>
    <dgm:pt modelId="{E39258FC-54A9-4CCA-9E4F-C546AAE8ECBD}">
      <dgm:prSet phldrT="[Text]" custT="1"/>
      <dgm:spPr/>
      <dgm:t>
        <a:bodyPr/>
        <a:lstStyle/>
        <a:p>
          <a:r>
            <a:rPr lang="en-US" sz="2400" dirty="0" err="1"/>
            <a:t>Đông</a:t>
          </a:r>
          <a:r>
            <a:rPr lang="en-US" sz="2400" dirty="0"/>
            <a:t> </a:t>
          </a:r>
          <a:r>
            <a:rPr lang="en-US" sz="2400" dirty="0" err="1"/>
            <a:t>vui</a:t>
          </a:r>
          <a:r>
            <a:rPr lang="en-US" sz="2400" dirty="0"/>
            <a:t>, </a:t>
          </a:r>
          <a:r>
            <a:rPr lang="en-US" sz="2400" dirty="0" err="1"/>
            <a:t>nhộn</a:t>
          </a:r>
          <a:r>
            <a:rPr lang="en-US" sz="2400" dirty="0"/>
            <a:t> </a:t>
          </a:r>
          <a:r>
            <a:rPr lang="en-US" sz="2400" dirty="0" err="1"/>
            <a:t>nhịp</a:t>
          </a:r>
          <a:r>
            <a:rPr lang="en-US" sz="2400" dirty="0"/>
            <a:t> </a:t>
          </a:r>
        </a:p>
      </dgm:t>
    </dgm:pt>
    <dgm:pt modelId="{63095DC2-94A0-42DA-AB74-12A308ADFE3B}" type="parTrans" cxnId="{4BF432BF-522C-4363-968B-ED8906FBC019}">
      <dgm:prSet/>
      <dgm:spPr/>
      <dgm:t>
        <a:bodyPr/>
        <a:lstStyle/>
        <a:p>
          <a:endParaRPr lang="en-US"/>
        </a:p>
      </dgm:t>
    </dgm:pt>
    <dgm:pt modelId="{588066F8-6503-484B-AE53-53D91A383C6E}" type="sibTrans" cxnId="{4BF432BF-522C-4363-968B-ED8906FBC019}">
      <dgm:prSet/>
      <dgm:spPr/>
      <dgm:t>
        <a:bodyPr/>
        <a:lstStyle/>
        <a:p>
          <a:endParaRPr lang="en-US"/>
        </a:p>
      </dgm:t>
    </dgm:pt>
    <dgm:pt modelId="{5816DD7B-28C2-4960-8C94-9280EB9457C2}" type="pres">
      <dgm:prSet presAssocID="{629F8262-BE93-461D-AC94-427E6D92EE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5492D0-0ADC-4B7B-8E64-D8C26D8937B5}" type="pres">
      <dgm:prSet presAssocID="{A16A6D20-C865-41DA-BA88-2D4A6A02EBFD}" presName="composite" presStyleCnt="0"/>
      <dgm:spPr/>
    </dgm:pt>
    <dgm:pt modelId="{EE7AA085-7C5F-40F4-B5F5-C8DA153D1F1A}" type="pres">
      <dgm:prSet presAssocID="{A16A6D20-C865-41DA-BA88-2D4A6A02EBF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9EBEE-342F-43D3-964B-A10240170FEB}" type="pres">
      <dgm:prSet presAssocID="{A16A6D20-C865-41DA-BA88-2D4A6A02EBFD}" presName="parSh" presStyleLbl="node1" presStyleIdx="0" presStyleCnt="3" custScaleX="116488" custScaleY="180420" custLinFactNeighborX="8998" custLinFactNeighborY="9924"/>
      <dgm:spPr/>
      <dgm:t>
        <a:bodyPr/>
        <a:lstStyle/>
        <a:p>
          <a:endParaRPr lang="en-US"/>
        </a:p>
      </dgm:t>
    </dgm:pt>
    <dgm:pt modelId="{0AA63D7C-6FED-498C-BF28-14F60B0D4C6A}" type="pres">
      <dgm:prSet presAssocID="{A16A6D20-C865-41DA-BA88-2D4A6A02EBFD}" presName="desTx" presStyleLbl="fgAcc1" presStyleIdx="0" presStyleCnt="3" custScaleX="120887" custScaleY="74785" custLinFactY="98510" custLinFactNeighborX="-469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B5832-8138-480E-B55E-7EFA55D6E725}" type="pres">
      <dgm:prSet presAssocID="{262AF6D5-FFED-4A22-91DE-0EE76A381AB3}" presName="sibTrans" presStyleLbl="sibTrans2D1" presStyleIdx="0" presStyleCnt="2" custLinFactNeighborX="-12363" custLinFactNeighborY="97800"/>
      <dgm:spPr/>
      <dgm:t>
        <a:bodyPr/>
        <a:lstStyle/>
        <a:p>
          <a:endParaRPr lang="en-US"/>
        </a:p>
      </dgm:t>
    </dgm:pt>
    <dgm:pt modelId="{2A3D72FE-EF9F-406F-B62C-38142742A040}" type="pres">
      <dgm:prSet presAssocID="{262AF6D5-FFED-4A22-91DE-0EE76A381AB3}" presName="connTx" presStyleLbl="sibTrans2D1" presStyleIdx="0" presStyleCnt="2"/>
      <dgm:spPr/>
      <dgm:t>
        <a:bodyPr/>
        <a:lstStyle/>
        <a:p>
          <a:endParaRPr lang="en-US"/>
        </a:p>
      </dgm:t>
    </dgm:pt>
    <dgm:pt modelId="{A515A1B6-DF1E-45EE-8974-A611B3FF2930}" type="pres">
      <dgm:prSet presAssocID="{2D202AEF-6A35-4776-BDA5-C7120C427FF8}" presName="composite" presStyleCnt="0"/>
      <dgm:spPr/>
    </dgm:pt>
    <dgm:pt modelId="{418C1E1B-6904-4CC9-8924-AFEE725171ED}" type="pres">
      <dgm:prSet presAssocID="{2D202AEF-6A35-4776-BDA5-C7120C427FF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FBCFA-21F0-4B45-96D7-CFF408956229}" type="pres">
      <dgm:prSet presAssocID="{2D202AEF-6A35-4776-BDA5-C7120C427FF8}" presName="parSh" presStyleLbl="node1" presStyleIdx="1" presStyleCnt="3" custScaleX="117871" custScaleY="174383" custLinFactNeighborX="-9631" custLinFactNeighborY="9743"/>
      <dgm:spPr/>
      <dgm:t>
        <a:bodyPr/>
        <a:lstStyle/>
        <a:p>
          <a:endParaRPr lang="en-US"/>
        </a:p>
      </dgm:t>
    </dgm:pt>
    <dgm:pt modelId="{1B0D815E-31B2-40F6-8C18-631E5125BF59}" type="pres">
      <dgm:prSet presAssocID="{2D202AEF-6A35-4776-BDA5-C7120C427FF8}" presName="desTx" presStyleLbl="fgAcc1" presStyleIdx="1" presStyleCnt="3" custScaleX="126106" custScaleY="78770" custLinFactNeighborX="-16813" custLinFactNeighborY="6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179D1-B493-46FF-B740-2DA9C874276B}" type="pres">
      <dgm:prSet presAssocID="{B14C5A84-35E6-46CC-B239-C34E3697469C}" presName="sibTrans" presStyleLbl="sibTrans2D1" presStyleIdx="1" presStyleCnt="2" custLinFactY="1464" custLinFactNeighborX="-2713" custLinFactNeighborY="100000"/>
      <dgm:spPr/>
      <dgm:t>
        <a:bodyPr/>
        <a:lstStyle/>
        <a:p>
          <a:endParaRPr lang="en-US"/>
        </a:p>
      </dgm:t>
    </dgm:pt>
    <dgm:pt modelId="{534EC421-D6E4-45F8-A847-73F65500FEAA}" type="pres">
      <dgm:prSet presAssocID="{B14C5A84-35E6-46CC-B239-C34E3697469C}" presName="connTx" presStyleLbl="sibTrans2D1" presStyleIdx="1" presStyleCnt="2"/>
      <dgm:spPr/>
      <dgm:t>
        <a:bodyPr/>
        <a:lstStyle/>
        <a:p>
          <a:endParaRPr lang="en-US"/>
        </a:p>
      </dgm:t>
    </dgm:pt>
    <dgm:pt modelId="{5A978301-3E83-4C8E-A3D8-5BBC5FC0F8E1}" type="pres">
      <dgm:prSet presAssocID="{32A84312-5195-4D32-8FEC-B50834333C74}" presName="composite" presStyleCnt="0"/>
      <dgm:spPr/>
    </dgm:pt>
    <dgm:pt modelId="{79AC8FF1-BC4C-4B0C-91D0-07FE6FD294B4}" type="pres">
      <dgm:prSet presAssocID="{32A84312-5195-4D32-8FEC-B50834333C7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0A24C-0295-42FD-8546-70F52C653871}" type="pres">
      <dgm:prSet presAssocID="{32A84312-5195-4D32-8FEC-B50834333C74}" presName="parSh" presStyleLbl="node1" presStyleIdx="2" presStyleCnt="3" custScaleY="150448" custLinFactNeighborX="-22379" custLinFactNeighborY="4199"/>
      <dgm:spPr/>
      <dgm:t>
        <a:bodyPr/>
        <a:lstStyle/>
        <a:p>
          <a:endParaRPr lang="en-US"/>
        </a:p>
      </dgm:t>
    </dgm:pt>
    <dgm:pt modelId="{EF54E4B7-1D4B-4335-8C5A-6C9FAD12514F}" type="pres">
      <dgm:prSet presAssocID="{32A84312-5195-4D32-8FEC-B50834333C74}" presName="desTx" presStyleLbl="fgAcc1" presStyleIdx="2" presStyleCnt="3" custScaleX="107753" custScaleY="80088" custLinFactY="354602" custLinFactNeighborX="-29802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114225-E094-4183-BACD-0AB5947178BE}" type="presOf" srcId="{32A84312-5195-4D32-8FEC-B50834333C74}" destId="{E560A24C-0295-42FD-8546-70F52C653871}" srcOrd="1" destOrd="0" presId="urn:microsoft.com/office/officeart/2005/8/layout/process3"/>
    <dgm:cxn modelId="{9A1DF05D-2DE6-425A-8E24-70A8F79576DC}" srcId="{629F8262-BE93-461D-AC94-427E6D92EE79}" destId="{32A84312-5195-4D32-8FEC-B50834333C74}" srcOrd="2" destOrd="0" parTransId="{4E58C5F1-972F-4827-83F7-A8FCD643041B}" sibTransId="{41AACF2A-D2B4-46C1-AFC5-3D5E9AC1DDDF}"/>
    <dgm:cxn modelId="{11779D3F-02EF-46E8-87C3-0E4655F87A78}" type="presOf" srcId="{2D202AEF-6A35-4776-BDA5-C7120C427FF8}" destId="{4F5FBCFA-21F0-4B45-96D7-CFF408956229}" srcOrd="1" destOrd="0" presId="urn:microsoft.com/office/officeart/2005/8/layout/process3"/>
    <dgm:cxn modelId="{D83D01F2-FCF2-437E-8248-B6CA908256F7}" type="presOf" srcId="{96BDA276-AFFE-4105-95C7-5EACCE922AE3}" destId="{1B0D815E-31B2-40F6-8C18-631E5125BF59}" srcOrd="0" destOrd="1" presId="urn:microsoft.com/office/officeart/2005/8/layout/process3"/>
    <dgm:cxn modelId="{89B4BDC7-7BD2-4B8E-8474-714B351AB264}" type="presOf" srcId="{6EF5F5A2-F00C-410A-A5FF-A3CF07771C46}" destId="{EF54E4B7-1D4B-4335-8C5A-6C9FAD12514F}" srcOrd="0" destOrd="0" presId="urn:microsoft.com/office/officeart/2005/8/layout/process3"/>
    <dgm:cxn modelId="{5D040DC9-2BBA-45CC-8058-4AA09E806D94}" type="presOf" srcId="{B14C5A84-35E6-46CC-B239-C34E3697469C}" destId="{C0D179D1-B493-46FF-B740-2DA9C874276B}" srcOrd="0" destOrd="0" presId="urn:microsoft.com/office/officeart/2005/8/layout/process3"/>
    <dgm:cxn modelId="{F52DE60A-4B8B-45A3-A7F1-F8B24553D407}" type="presOf" srcId="{B14C5A84-35E6-46CC-B239-C34E3697469C}" destId="{534EC421-D6E4-45F8-A847-73F65500FEAA}" srcOrd="1" destOrd="0" presId="urn:microsoft.com/office/officeart/2005/8/layout/process3"/>
    <dgm:cxn modelId="{ABA6B9B2-CEF7-4BA3-B64F-C731CEE91B93}" srcId="{2D202AEF-6A35-4776-BDA5-C7120C427FF8}" destId="{E0F00E0A-1004-4EBF-9924-1EC1E0FF0377}" srcOrd="0" destOrd="0" parTransId="{A2A83850-C25A-45E6-89BB-B8A050B78604}" sibTransId="{48BD69E8-D172-42AF-95C4-70BEF8EF4B77}"/>
    <dgm:cxn modelId="{52C5F644-4F63-4053-B013-2B839ABC5302}" type="presOf" srcId="{E121AA3A-9D31-4060-9A63-8A2F74926620}" destId="{0AA63D7C-6FED-498C-BF28-14F60B0D4C6A}" srcOrd="0" destOrd="0" presId="urn:microsoft.com/office/officeart/2005/8/layout/process3"/>
    <dgm:cxn modelId="{B0F29DD1-797E-45E6-9E82-7EAB5448F576}" type="presOf" srcId="{262AF6D5-FFED-4A22-91DE-0EE76A381AB3}" destId="{A12B5832-8138-480E-B55E-7EFA55D6E725}" srcOrd="0" destOrd="0" presId="urn:microsoft.com/office/officeart/2005/8/layout/process3"/>
    <dgm:cxn modelId="{0D6146AD-D4AA-4B8E-B1E2-AF0FA3F0AFF1}" type="presOf" srcId="{2D202AEF-6A35-4776-BDA5-C7120C427FF8}" destId="{418C1E1B-6904-4CC9-8924-AFEE725171ED}" srcOrd="0" destOrd="0" presId="urn:microsoft.com/office/officeart/2005/8/layout/process3"/>
    <dgm:cxn modelId="{A6C32DE6-9019-493E-8C16-1317E60696B4}" srcId="{32A84312-5195-4D32-8FEC-B50834333C74}" destId="{6EF5F5A2-F00C-410A-A5FF-A3CF07771C46}" srcOrd="0" destOrd="0" parTransId="{D4156868-F8B6-4778-A0A3-082426FBFD84}" sibTransId="{4E6C97F7-5712-4CD6-B0F0-A5B6A77A7BCD}"/>
    <dgm:cxn modelId="{F5467E14-6093-4CDB-9124-1AFA6B195931}" type="presOf" srcId="{32A84312-5195-4D32-8FEC-B50834333C74}" destId="{79AC8FF1-BC4C-4B0C-91D0-07FE6FD294B4}" srcOrd="0" destOrd="0" presId="urn:microsoft.com/office/officeart/2005/8/layout/process3"/>
    <dgm:cxn modelId="{43C523E4-5CEC-436A-B56F-11EE30E66510}" srcId="{A16A6D20-C865-41DA-BA88-2D4A6A02EBFD}" destId="{E121AA3A-9D31-4060-9A63-8A2F74926620}" srcOrd="0" destOrd="0" parTransId="{F584A0A5-C0D0-424A-99AF-83DEF78CD32E}" sibTransId="{0DC008BA-335F-491F-B3B0-F60173836FAC}"/>
    <dgm:cxn modelId="{14EF172F-40EA-4BD6-9F79-50572D446457}" type="presOf" srcId="{E39258FC-54A9-4CCA-9E4F-C546AAE8ECBD}" destId="{0AA63D7C-6FED-498C-BF28-14F60B0D4C6A}" srcOrd="0" destOrd="1" presId="urn:microsoft.com/office/officeart/2005/8/layout/process3"/>
    <dgm:cxn modelId="{56ADEFCA-4AEC-4F2D-8B0C-E378E406D2A5}" srcId="{2D202AEF-6A35-4776-BDA5-C7120C427FF8}" destId="{96BDA276-AFFE-4105-95C7-5EACCE922AE3}" srcOrd="1" destOrd="0" parTransId="{98A11322-FAD8-4E5D-88BF-6399B1D63EDC}" sibTransId="{ABA06009-FB5D-4EC5-AA4C-E04933D4F28D}"/>
    <dgm:cxn modelId="{E797AFF9-C885-433A-B757-27846EBE85B7}" type="presOf" srcId="{E0F00E0A-1004-4EBF-9924-1EC1E0FF0377}" destId="{1B0D815E-31B2-40F6-8C18-631E5125BF59}" srcOrd="0" destOrd="0" presId="urn:microsoft.com/office/officeart/2005/8/layout/process3"/>
    <dgm:cxn modelId="{E66AC34D-25DC-4399-9EFC-2643A2FDC764}" type="presOf" srcId="{A16A6D20-C865-41DA-BA88-2D4A6A02EBFD}" destId="{9739EBEE-342F-43D3-964B-A10240170FEB}" srcOrd="1" destOrd="0" presId="urn:microsoft.com/office/officeart/2005/8/layout/process3"/>
    <dgm:cxn modelId="{8829FC00-6652-4D1F-8F94-076C8EE224B5}" type="presOf" srcId="{262AF6D5-FFED-4A22-91DE-0EE76A381AB3}" destId="{2A3D72FE-EF9F-406F-B62C-38142742A040}" srcOrd="1" destOrd="0" presId="urn:microsoft.com/office/officeart/2005/8/layout/process3"/>
    <dgm:cxn modelId="{29453310-3170-4719-BF18-231FA26A1026}" type="presOf" srcId="{629F8262-BE93-461D-AC94-427E6D92EE79}" destId="{5816DD7B-28C2-4960-8C94-9280EB9457C2}" srcOrd="0" destOrd="0" presId="urn:microsoft.com/office/officeart/2005/8/layout/process3"/>
    <dgm:cxn modelId="{7DB75C66-6966-43D2-A81A-B253963B10B5}" srcId="{629F8262-BE93-461D-AC94-427E6D92EE79}" destId="{2D202AEF-6A35-4776-BDA5-C7120C427FF8}" srcOrd="1" destOrd="0" parTransId="{A477B18D-046C-45C6-915D-899FC56DE6C7}" sibTransId="{B14C5A84-35E6-46CC-B239-C34E3697469C}"/>
    <dgm:cxn modelId="{4BF432BF-522C-4363-968B-ED8906FBC019}" srcId="{A16A6D20-C865-41DA-BA88-2D4A6A02EBFD}" destId="{E39258FC-54A9-4CCA-9E4F-C546AAE8ECBD}" srcOrd="1" destOrd="0" parTransId="{63095DC2-94A0-42DA-AB74-12A308ADFE3B}" sibTransId="{588066F8-6503-484B-AE53-53D91A383C6E}"/>
    <dgm:cxn modelId="{94CF1D16-C54D-418B-B86E-5E339D192E84}" type="presOf" srcId="{A16A6D20-C865-41DA-BA88-2D4A6A02EBFD}" destId="{EE7AA085-7C5F-40F4-B5F5-C8DA153D1F1A}" srcOrd="0" destOrd="0" presId="urn:microsoft.com/office/officeart/2005/8/layout/process3"/>
    <dgm:cxn modelId="{A813EC90-7AB6-4C24-8510-6E0EC54ADE95}" srcId="{629F8262-BE93-461D-AC94-427E6D92EE79}" destId="{A16A6D20-C865-41DA-BA88-2D4A6A02EBFD}" srcOrd="0" destOrd="0" parTransId="{1BDAC313-2512-48B4-99C5-978B495833B0}" sibTransId="{262AF6D5-FFED-4A22-91DE-0EE76A381AB3}"/>
    <dgm:cxn modelId="{2D8475FE-5A44-416E-AE55-9555600C8B58}" type="presParOf" srcId="{5816DD7B-28C2-4960-8C94-9280EB9457C2}" destId="{C15492D0-0ADC-4B7B-8E64-D8C26D8937B5}" srcOrd="0" destOrd="0" presId="urn:microsoft.com/office/officeart/2005/8/layout/process3"/>
    <dgm:cxn modelId="{A5AEAD09-BAF9-46F8-8245-4851AE8F905E}" type="presParOf" srcId="{C15492D0-0ADC-4B7B-8E64-D8C26D8937B5}" destId="{EE7AA085-7C5F-40F4-B5F5-C8DA153D1F1A}" srcOrd="0" destOrd="0" presId="urn:microsoft.com/office/officeart/2005/8/layout/process3"/>
    <dgm:cxn modelId="{48B18C0B-C674-4B5F-9C25-70202C4D0FBA}" type="presParOf" srcId="{C15492D0-0ADC-4B7B-8E64-D8C26D8937B5}" destId="{9739EBEE-342F-43D3-964B-A10240170FEB}" srcOrd="1" destOrd="0" presId="urn:microsoft.com/office/officeart/2005/8/layout/process3"/>
    <dgm:cxn modelId="{7F461599-5927-4284-8CF5-60E493C53C8A}" type="presParOf" srcId="{C15492D0-0ADC-4B7B-8E64-D8C26D8937B5}" destId="{0AA63D7C-6FED-498C-BF28-14F60B0D4C6A}" srcOrd="2" destOrd="0" presId="urn:microsoft.com/office/officeart/2005/8/layout/process3"/>
    <dgm:cxn modelId="{A5707D38-5F89-47A2-A020-EF2FCD2C57C7}" type="presParOf" srcId="{5816DD7B-28C2-4960-8C94-9280EB9457C2}" destId="{A12B5832-8138-480E-B55E-7EFA55D6E725}" srcOrd="1" destOrd="0" presId="urn:microsoft.com/office/officeart/2005/8/layout/process3"/>
    <dgm:cxn modelId="{DB39F30F-2852-4A2B-BC9D-BC360C518372}" type="presParOf" srcId="{A12B5832-8138-480E-B55E-7EFA55D6E725}" destId="{2A3D72FE-EF9F-406F-B62C-38142742A040}" srcOrd="0" destOrd="0" presId="urn:microsoft.com/office/officeart/2005/8/layout/process3"/>
    <dgm:cxn modelId="{4CC0C46F-DC55-49EF-AFAE-78B19482169E}" type="presParOf" srcId="{5816DD7B-28C2-4960-8C94-9280EB9457C2}" destId="{A515A1B6-DF1E-45EE-8974-A611B3FF2930}" srcOrd="2" destOrd="0" presId="urn:microsoft.com/office/officeart/2005/8/layout/process3"/>
    <dgm:cxn modelId="{DD626769-4B5E-473F-B79D-C2E7D4CC163F}" type="presParOf" srcId="{A515A1B6-DF1E-45EE-8974-A611B3FF2930}" destId="{418C1E1B-6904-4CC9-8924-AFEE725171ED}" srcOrd="0" destOrd="0" presId="urn:microsoft.com/office/officeart/2005/8/layout/process3"/>
    <dgm:cxn modelId="{283E491C-6C08-4F5B-B67B-8D69DCA02E19}" type="presParOf" srcId="{A515A1B6-DF1E-45EE-8974-A611B3FF2930}" destId="{4F5FBCFA-21F0-4B45-96D7-CFF408956229}" srcOrd="1" destOrd="0" presId="urn:microsoft.com/office/officeart/2005/8/layout/process3"/>
    <dgm:cxn modelId="{3844CECE-F28C-4E22-94E9-8CA64FA554DC}" type="presParOf" srcId="{A515A1B6-DF1E-45EE-8974-A611B3FF2930}" destId="{1B0D815E-31B2-40F6-8C18-631E5125BF59}" srcOrd="2" destOrd="0" presId="urn:microsoft.com/office/officeart/2005/8/layout/process3"/>
    <dgm:cxn modelId="{1F593142-250A-4183-AB05-13FC82E9C065}" type="presParOf" srcId="{5816DD7B-28C2-4960-8C94-9280EB9457C2}" destId="{C0D179D1-B493-46FF-B740-2DA9C874276B}" srcOrd="3" destOrd="0" presId="urn:microsoft.com/office/officeart/2005/8/layout/process3"/>
    <dgm:cxn modelId="{974E63A1-FA07-47B2-83E3-6A53678F0B78}" type="presParOf" srcId="{C0D179D1-B493-46FF-B740-2DA9C874276B}" destId="{534EC421-D6E4-45F8-A847-73F65500FEAA}" srcOrd="0" destOrd="0" presId="urn:microsoft.com/office/officeart/2005/8/layout/process3"/>
    <dgm:cxn modelId="{71264917-1DD6-4A7D-A3F1-376509C21A70}" type="presParOf" srcId="{5816DD7B-28C2-4960-8C94-9280EB9457C2}" destId="{5A978301-3E83-4C8E-A3D8-5BBC5FC0F8E1}" srcOrd="4" destOrd="0" presId="urn:microsoft.com/office/officeart/2005/8/layout/process3"/>
    <dgm:cxn modelId="{A766B7CA-142A-44A4-B447-481C6CA1FCB3}" type="presParOf" srcId="{5A978301-3E83-4C8E-A3D8-5BBC5FC0F8E1}" destId="{79AC8FF1-BC4C-4B0C-91D0-07FE6FD294B4}" srcOrd="0" destOrd="0" presId="urn:microsoft.com/office/officeart/2005/8/layout/process3"/>
    <dgm:cxn modelId="{C5E25D81-77DE-4794-8533-8CC15506C10A}" type="presParOf" srcId="{5A978301-3E83-4C8E-A3D8-5BBC5FC0F8E1}" destId="{E560A24C-0295-42FD-8546-70F52C653871}" srcOrd="1" destOrd="0" presId="urn:microsoft.com/office/officeart/2005/8/layout/process3"/>
    <dgm:cxn modelId="{044A8EA2-5FB5-4294-973D-47F1016C7904}" type="presParOf" srcId="{5A978301-3E83-4C8E-A3D8-5BBC5FC0F8E1}" destId="{EF54E4B7-1D4B-4335-8C5A-6C9FAD12514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1DF44-CDA5-4875-BAE1-B19C57776E2D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A21940A-E7B2-416B-9554-971D6919263E}">
      <dgm:prSet phldrT="[Text]"/>
      <dgm:spPr/>
      <dgm:t>
        <a:bodyPr/>
        <a:lstStyle/>
        <a:p>
          <a:r>
            <a:rPr lang="en-US" dirty="0" err="1"/>
            <a:t>Khán</a:t>
          </a:r>
          <a:r>
            <a:rPr lang="en-US" dirty="0"/>
            <a:t> </a:t>
          </a:r>
          <a:r>
            <a:rPr lang="en-US" dirty="0" err="1"/>
            <a:t>Giả</a:t>
          </a:r>
          <a:r>
            <a:rPr lang="en-US" dirty="0"/>
            <a:t> </a:t>
          </a:r>
        </a:p>
      </dgm:t>
    </dgm:pt>
    <dgm:pt modelId="{7B1A2C73-E094-4028-B5C2-3FF4274C2725}" type="parTrans" cxnId="{AF09734B-5E8D-41D9-8373-CFAADFC53C4A}">
      <dgm:prSet/>
      <dgm:spPr/>
      <dgm:t>
        <a:bodyPr/>
        <a:lstStyle/>
        <a:p>
          <a:endParaRPr lang="en-US"/>
        </a:p>
      </dgm:t>
    </dgm:pt>
    <dgm:pt modelId="{2A786707-BCC5-4C31-AE89-52ED9CE82A85}" type="sibTrans" cxnId="{AF09734B-5E8D-41D9-8373-CFAADFC53C4A}">
      <dgm:prSet/>
      <dgm:spPr/>
      <dgm:t>
        <a:bodyPr/>
        <a:lstStyle/>
        <a:p>
          <a:endParaRPr lang="en-US"/>
        </a:p>
      </dgm:t>
    </dgm:pt>
    <dgm:pt modelId="{B13DB56A-0C46-43C3-B502-93FB9C68A191}">
      <dgm:prSet phldrT="[Text]" custT="1"/>
      <dgm:spPr/>
      <dgm:t>
        <a:bodyPr/>
        <a:lstStyle/>
        <a:p>
          <a:r>
            <a:rPr lang="en-US" sz="2800" dirty="0" err="1"/>
            <a:t>Khen</a:t>
          </a:r>
          <a:r>
            <a:rPr lang="en-US" sz="2800" dirty="0"/>
            <a:t> </a:t>
          </a:r>
          <a:r>
            <a:rPr lang="en-US" sz="2800" dirty="0" err="1"/>
            <a:t>ngợi</a:t>
          </a:r>
          <a:endParaRPr lang="en-US" sz="2800" dirty="0"/>
        </a:p>
      </dgm:t>
    </dgm:pt>
    <dgm:pt modelId="{FAED89D7-F03E-4719-AD07-7F80836E1F5F}" type="parTrans" cxnId="{F6663850-83AB-4CC0-BF73-D540649D0FE4}">
      <dgm:prSet/>
      <dgm:spPr/>
      <dgm:t>
        <a:bodyPr/>
        <a:lstStyle/>
        <a:p>
          <a:endParaRPr lang="en-US"/>
        </a:p>
      </dgm:t>
    </dgm:pt>
    <dgm:pt modelId="{B593EC1F-6A5A-4E81-BACD-B79F7102C140}" type="sibTrans" cxnId="{F6663850-83AB-4CC0-BF73-D540649D0FE4}">
      <dgm:prSet/>
      <dgm:spPr/>
      <dgm:t>
        <a:bodyPr/>
        <a:lstStyle/>
        <a:p>
          <a:endParaRPr lang="en-US"/>
        </a:p>
      </dgm:t>
    </dgm:pt>
    <dgm:pt modelId="{81805C5F-D315-4B40-8D00-E6D46E9A5568}">
      <dgm:prSet phldrT="[Text]" custT="1"/>
      <dgm:spPr/>
      <dgm:t>
        <a:bodyPr/>
        <a:lstStyle/>
        <a:p>
          <a:r>
            <a:rPr lang="en-US" sz="2800" dirty="0" err="1"/>
            <a:t>Thích</a:t>
          </a:r>
          <a:r>
            <a:rPr lang="en-US" sz="2800" dirty="0"/>
            <a:t> </a:t>
          </a:r>
          <a:r>
            <a:rPr lang="en-US" sz="2800" dirty="0" err="1"/>
            <a:t>thú</a:t>
          </a:r>
          <a:endParaRPr lang="en-US" sz="2800" dirty="0"/>
        </a:p>
      </dgm:t>
    </dgm:pt>
    <dgm:pt modelId="{24B14E97-0056-4E43-BDAC-9C89EED396EE}" type="parTrans" cxnId="{F29F72B0-0C10-4138-87DD-FEA4DA7EC933}">
      <dgm:prSet/>
      <dgm:spPr/>
      <dgm:t>
        <a:bodyPr/>
        <a:lstStyle/>
        <a:p>
          <a:endParaRPr lang="en-US"/>
        </a:p>
      </dgm:t>
    </dgm:pt>
    <dgm:pt modelId="{AD729790-283C-4580-A6E6-993D8392F315}" type="sibTrans" cxnId="{F29F72B0-0C10-4138-87DD-FEA4DA7EC933}">
      <dgm:prSet/>
      <dgm:spPr/>
      <dgm:t>
        <a:bodyPr/>
        <a:lstStyle/>
        <a:p>
          <a:endParaRPr lang="en-US"/>
        </a:p>
      </dgm:t>
    </dgm:pt>
    <dgm:pt modelId="{2A0B994F-407E-420F-AF77-EF48563E972B}">
      <dgm:prSet phldrT="[Text]"/>
      <dgm:spPr/>
      <dgm:t>
        <a:bodyPr/>
        <a:lstStyle/>
        <a:p>
          <a:r>
            <a:rPr lang="en-US" dirty="0" err="1"/>
            <a:t>Bản</a:t>
          </a:r>
          <a:r>
            <a:rPr lang="en-US" dirty="0"/>
            <a:t> </a:t>
          </a:r>
          <a:r>
            <a:rPr lang="en-US" dirty="0" err="1"/>
            <a:t>Thân</a:t>
          </a:r>
          <a:r>
            <a:rPr lang="en-US" dirty="0"/>
            <a:t> </a:t>
          </a:r>
        </a:p>
      </dgm:t>
    </dgm:pt>
    <dgm:pt modelId="{49222B9A-962D-4FD2-9E4E-40E640B22792}" type="parTrans" cxnId="{DDAF9C63-CFA8-4813-B174-4D3ACD73A253}">
      <dgm:prSet/>
      <dgm:spPr/>
      <dgm:t>
        <a:bodyPr/>
        <a:lstStyle/>
        <a:p>
          <a:endParaRPr lang="en-US"/>
        </a:p>
      </dgm:t>
    </dgm:pt>
    <dgm:pt modelId="{260221A0-406C-451E-B161-B48C0C359E02}" type="sibTrans" cxnId="{DDAF9C63-CFA8-4813-B174-4D3ACD73A253}">
      <dgm:prSet/>
      <dgm:spPr/>
      <dgm:t>
        <a:bodyPr/>
        <a:lstStyle/>
        <a:p>
          <a:endParaRPr lang="en-US"/>
        </a:p>
      </dgm:t>
    </dgm:pt>
    <dgm:pt modelId="{37A4EE0E-BE1A-400E-BF3F-88FAEA16A15A}">
      <dgm:prSet phldrT="[Text]" custT="1"/>
      <dgm:spPr/>
      <dgm:t>
        <a:bodyPr/>
        <a:lstStyle/>
        <a:p>
          <a:r>
            <a:rPr lang="en-US" sz="2800" dirty="0" err="1"/>
            <a:t>Yêu</a:t>
          </a:r>
          <a:r>
            <a:rPr lang="en-US" sz="2800" dirty="0"/>
            <a:t> </a:t>
          </a:r>
          <a:r>
            <a:rPr lang="en-US" sz="2800" dirty="0" err="1"/>
            <a:t>thích</a:t>
          </a:r>
          <a:r>
            <a:rPr lang="en-US" sz="2800" dirty="0"/>
            <a:t> </a:t>
          </a:r>
        </a:p>
      </dgm:t>
    </dgm:pt>
    <dgm:pt modelId="{04F4237F-8B0B-46FD-B030-3250FD8700E3}" type="parTrans" cxnId="{C92EBCE9-CE85-4220-A0F2-0FE389A977AC}">
      <dgm:prSet/>
      <dgm:spPr/>
      <dgm:t>
        <a:bodyPr/>
        <a:lstStyle/>
        <a:p>
          <a:endParaRPr lang="en-US"/>
        </a:p>
      </dgm:t>
    </dgm:pt>
    <dgm:pt modelId="{EB37971A-2570-4A8D-AC3A-8D75221C378A}" type="sibTrans" cxnId="{C92EBCE9-CE85-4220-A0F2-0FE389A977AC}">
      <dgm:prSet/>
      <dgm:spPr/>
      <dgm:t>
        <a:bodyPr/>
        <a:lstStyle/>
        <a:p>
          <a:endParaRPr lang="en-US"/>
        </a:p>
      </dgm:t>
    </dgm:pt>
    <dgm:pt modelId="{D9742484-2544-41C5-B8CA-E6838FFDCE41}">
      <dgm:prSet phldrT="[Text]" custT="1"/>
      <dgm:spPr/>
      <dgm:t>
        <a:bodyPr/>
        <a:lstStyle/>
        <a:p>
          <a:r>
            <a:rPr lang="en-US" sz="2800" dirty="0" err="1"/>
            <a:t>Muốn</a:t>
          </a:r>
          <a:r>
            <a:rPr lang="en-US" sz="2800" dirty="0"/>
            <a:t> </a:t>
          </a:r>
          <a:r>
            <a:rPr lang="en-US" sz="2800" dirty="0" err="1"/>
            <a:t>được</a:t>
          </a:r>
          <a:r>
            <a:rPr lang="en-US" sz="2800" dirty="0"/>
            <a:t> </a:t>
          </a:r>
          <a:r>
            <a:rPr lang="en-US" sz="2800" dirty="0" err="1"/>
            <a:t>đi</a:t>
          </a:r>
          <a:r>
            <a:rPr lang="en-US" sz="2800" dirty="0"/>
            <a:t> </a:t>
          </a:r>
          <a:r>
            <a:rPr lang="en-US" sz="2800" dirty="0" err="1"/>
            <a:t>xem</a:t>
          </a:r>
          <a:r>
            <a:rPr lang="en-US" sz="2800" dirty="0"/>
            <a:t> </a:t>
          </a:r>
          <a:r>
            <a:rPr lang="en-US" sz="2800" dirty="0" err="1"/>
            <a:t>lần</a:t>
          </a:r>
          <a:r>
            <a:rPr lang="en-US" sz="2800" dirty="0"/>
            <a:t> </a:t>
          </a:r>
          <a:r>
            <a:rPr lang="en-US" sz="2800" dirty="0" err="1"/>
            <a:t>thứ</a:t>
          </a:r>
          <a:r>
            <a:rPr lang="en-US" sz="2800" dirty="0"/>
            <a:t> </a:t>
          </a:r>
          <a:r>
            <a:rPr lang="en-US" sz="2800" dirty="0" err="1"/>
            <a:t>hai</a:t>
          </a:r>
          <a:r>
            <a:rPr lang="en-US" sz="2800" dirty="0"/>
            <a:t> </a:t>
          </a:r>
        </a:p>
      </dgm:t>
    </dgm:pt>
    <dgm:pt modelId="{FE719EEA-385C-4134-A9AB-2F5DA723D184}" type="parTrans" cxnId="{4561F5DB-BB09-4262-AD3B-695A6A880662}">
      <dgm:prSet/>
      <dgm:spPr/>
      <dgm:t>
        <a:bodyPr/>
        <a:lstStyle/>
        <a:p>
          <a:endParaRPr lang="en-US"/>
        </a:p>
      </dgm:t>
    </dgm:pt>
    <dgm:pt modelId="{367B2B36-29CD-4800-B377-3B2FCC48B00D}" type="sibTrans" cxnId="{4561F5DB-BB09-4262-AD3B-695A6A880662}">
      <dgm:prSet/>
      <dgm:spPr/>
      <dgm:t>
        <a:bodyPr/>
        <a:lstStyle/>
        <a:p>
          <a:endParaRPr lang="en-US"/>
        </a:p>
      </dgm:t>
    </dgm:pt>
    <dgm:pt modelId="{561A0DA4-BA5C-43FD-9CE8-F2A96B2CD0F1}">
      <dgm:prSet phldrT="[Text]"/>
      <dgm:spPr/>
      <dgm:t>
        <a:bodyPr/>
        <a:lstStyle/>
        <a:p>
          <a:r>
            <a:rPr lang="en-US" dirty="0" err="1"/>
            <a:t>Quang</a:t>
          </a:r>
          <a:r>
            <a:rPr lang="en-US" dirty="0"/>
            <a:t> </a:t>
          </a:r>
          <a:r>
            <a:rPr lang="en-US" dirty="0" err="1"/>
            <a:t>Cảnh</a:t>
          </a:r>
          <a:endParaRPr lang="en-US" dirty="0"/>
        </a:p>
      </dgm:t>
    </dgm:pt>
    <dgm:pt modelId="{531548C3-1E93-47E6-9B88-4DAF78B2D110}" type="parTrans" cxnId="{AF023E62-97DF-40E9-A866-184205CAD7AE}">
      <dgm:prSet/>
      <dgm:spPr/>
      <dgm:t>
        <a:bodyPr/>
        <a:lstStyle/>
        <a:p>
          <a:endParaRPr lang="en-US"/>
        </a:p>
      </dgm:t>
    </dgm:pt>
    <dgm:pt modelId="{E35D38AA-EF70-4FBB-B787-33ECC3AD2793}" type="sibTrans" cxnId="{AF023E62-97DF-40E9-A866-184205CAD7AE}">
      <dgm:prSet/>
      <dgm:spPr/>
      <dgm:t>
        <a:bodyPr/>
        <a:lstStyle/>
        <a:p>
          <a:endParaRPr lang="en-US"/>
        </a:p>
      </dgm:t>
    </dgm:pt>
    <dgm:pt modelId="{370079B5-0E0C-4F12-A40A-14DEFAF7A97D}">
      <dgm:prSet phldrT="[Text]" custT="1"/>
      <dgm:spPr/>
      <dgm:t>
        <a:bodyPr/>
        <a:lstStyle/>
        <a:p>
          <a:r>
            <a:rPr lang="en-US" sz="3200" dirty="0" err="1"/>
            <a:t>Náo</a:t>
          </a:r>
          <a:r>
            <a:rPr lang="en-US" sz="3200" dirty="0"/>
            <a:t> </a:t>
          </a:r>
          <a:r>
            <a:rPr lang="en-US" sz="3200" dirty="0" err="1"/>
            <a:t>nhiệt</a:t>
          </a:r>
          <a:r>
            <a:rPr lang="en-US" sz="3200" dirty="0"/>
            <a:t> </a:t>
          </a:r>
        </a:p>
      </dgm:t>
    </dgm:pt>
    <dgm:pt modelId="{5A4D2904-E185-4D22-AB41-7DDFEC3F861B}" type="parTrans" cxnId="{EA69AF9B-2E2B-444B-A233-C38E54D5C55A}">
      <dgm:prSet/>
      <dgm:spPr/>
      <dgm:t>
        <a:bodyPr/>
        <a:lstStyle/>
        <a:p>
          <a:endParaRPr lang="en-US"/>
        </a:p>
      </dgm:t>
    </dgm:pt>
    <dgm:pt modelId="{8B9A2852-AEEC-4F6C-A495-4CDF4CA36B11}" type="sibTrans" cxnId="{EA69AF9B-2E2B-444B-A233-C38E54D5C55A}">
      <dgm:prSet/>
      <dgm:spPr/>
      <dgm:t>
        <a:bodyPr/>
        <a:lstStyle/>
        <a:p>
          <a:endParaRPr lang="en-US"/>
        </a:p>
      </dgm:t>
    </dgm:pt>
    <dgm:pt modelId="{B20433F1-2618-49AC-ACD7-ADDFBBDE5A82}">
      <dgm:prSet phldrT="[Text]" custT="1"/>
      <dgm:spPr/>
      <dgm:t>
        <a:bodyPr/>
        <a:lstStyle/>
        <a:p>
          <a:r>
            <a:rPr lang="en-US" sz="3200" dirty="0" err="1"/>
            <a:t>Tấp</a:t>
          </a:r>
          <a:r>
            <a:rPr lang="en-US" sz="3200" dirty="0"/>
            <a:t> </a:t>
          </a:r>
          <a:r>
            <a:rPr lang="en-US" sz="3200" dirty="0" err="1"/>
            <a:t>nập</a:t>
          </a:r>
          <a:r>
            <a:rPr lang="en-US" sz="3200" dirty="0"/>
            <a:t> </a:t>
          </a:r>
        </a:p>
      </dgm:t>
    </dgm:pt>
    <dgm:pt modelId="{B566B6F8-D6AF-4D44-BF8B-AEF49EEB452C}" type="parTrans" cxnId="{A342C9F3-87E9-4D3F-B84F-B62A0CF8DFFD}">
      <dgm:prSet/>
      <dgm:spPr/>
      <dgm:t>
        <a:bodyPr/>
        <a:lstStyle/>
        <a:p>
          <a:endParaRPr lang="en-US"/>
        </a:p>
      </dgm:t>
    </dgm:pt>
    <dgm:pt modelId="{E134E776-42B6-4301-B831-53C0349130F6}" type="sibTrans" cxnId="{A342C9F3-87E9-4D3F-B84F-B62A0CF8DFFD}">
      <dgm:prSet/>
      <dgm:spPr/>
      <dgm:t>
        <a:bodyPr/>
        <a:lstStyle/>
        <a:p>
          <a:endParaRPr lang="en-US"/>
        </a:p>
      </dgm:t>
    </dgm:pt>
    <dgm:pt modelId="{FF824963-E6A0-4B2D-9138-F5478F507A63}" type="pres">
      <dgm:prSet presAssocID="{BC01DF44-CDA5-4875-BAE1-B19C57776E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86572-1701-4331-9461-11CDA87BF8F3}" type="pres">
      <dgm:prSet presAssocID="{7A21940A-E7B2-416B-9554-971D6919263E}" presName="linNode" presStyleCnt="0"/>
      <dgm:spPr/>
    </dgm:pt>
    <dgm:pt modelId="{71F5D2D4-FDD8-4745-B3EE-F514D9DFED62}" type="pres">
      <dgm:prSet presAssocID="{7A21940A-E7B2-416B-9554-971D6919263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85D44-1ECD-4D19-85B1-C1A7DDD1EB70}" type="pres">
      <dgm:prSet presAssocID="{7A21940A-E7B2-416B-9554-971D6919263E}" presName="descendantText" presStyleLbl="alignAccFollowNode1" presStyleIdx="0" presStyleCnt="3" custScaleY="121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328A2-644E-4F6A-AA27-9BC4E82EAD93}" type="pres">
      <dgm:prSet presAssocID="{2A786707-BCC5-4C31-AE89-52ED9CE82A85}" presName="sp" presStyleCnt="0"/>
      <dgm:spPr/>
    </dgm:pt>
    <dgm:pt modelId="{1A4B7AA9-004B-4273-B0FF-BD2B576D2D2B}" type="pres">
      <dgm:prSet presAssocID="{2A0B994F-407E-420F-AF77-EF48563E972B}" presName="linNode" presStyleCnt="0"/>
      <dgm:spPr/>
    </dgm:pt>
    <dgm:pt modelId="{B25C35BB-55A7-4110-AC4C-68F49782B2E3}" type="pres">
      <dgm:prSet presAssocID="{2A0B994F-407E-420F-AF77-EF48563E972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72456-09AF-4C1E-B2A7-FAD67411EDA4}" type="pres">
      <dgm:prSet presAssocID="{2A0B994F-407E-420F-AF77-EF48563E972B}" presName="descendantText" presStyleLbl="alignAccFollowNode1" presStyleIdx="1" presStyleCnt="3" custScaleY="139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87580-12FD-4EC7-BDE2-22A7475BA640}" type="pres">
      <dgm:prSet presAssocID="{260221A0-406C-451E-B161-B48C0C359E02}" presName="sp" presStyleCnt="0"/>
      <dgm:spPr/>
    </dgm:pt>
    <dgm:pt modelId="{F5D3A695-253D-4B46-A7F9-D68EC55BBBF7}" type="pres">
      <dgm:prSet presAssocID="{561A0DA4-BA5C-43FD-9CE8-F2A96B2CD0F1}" presName="linNode" presStyleCnt="0"/>
      <dgm:spPr/>
    </dgm:pt>
    <dgm:pt modelId="{6553BC38-C01C-460B-9017-09942CD5CA40}" type="pres">
      <dgm:prSet presAssocID="{561A0DA4-BA5C-43FD-9CE8-F2A96B2CD0F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6A648-459D-4CB1-BC40-FE0683219925}" type="pres">
      <dgm:prSet presAssocID="{561A0DA4-BA5C-43FD-9CE8-F2A96B2CD0F1}" presName="descendantText" presStyleLbl="alignAccFollowNode1" presStyleIdx="2" presStyleCnt="3" custScaleY="108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23E62-97DF-40E9-A866-184205CAD7AE}" srcId="{BC01DF44-CDA5-4875-BAE1-B19C57776E2D}" destId="{561A0DA4-BA5C-43FD-9CE8-F2A96B2CD0F1}" srcOrd="2" destOrd="0" parTransId="{531548C3-1E93-47E6-9B88-4DAF78B2D110}" sibTransId="{E35D38AA-EF70-4FBB-B787-33ECC3AD2793}"/>
    <dgm:cxn modelId="{8CB4C6C4-FFE9-4B4D-9095-B570480244C5}" type="presOf" srcId="{370079B5-0E0C-4F12-A40A-14DEFAF7A97D}" destId="{4366A648-459D-4CB1-BC40-FE0683219925}" srcOrd="0" destOrd="0" presId="urn:microsoft.com/office/officeart/2005/8/layout/vList5"/>
    <dgm:cxn modelId="{1616EDDD-8810-4C1C-B458-EE3006482D2B}" type="presOf" srcId="{BC01DF44-CDA5-4875-BAE1-B19C57776E2D}" destId="{FF824963-E6A0-4B2D-9138-F5478F507A63}" srcOrd="0" destOrd="0" presId="urn:microsoft.com/office/officeart/2005/8/layout/vList5"/>
    <dgm:cxn modelId="{A342C9F3-87E9-4D3F-B84F-B62A0CF8DFFD}" srcId="{561A0DA4-BA5C-43FD-9CE8-F2A96B2CD0F1}" destId="{B20433F1-2618-49AC-ACD7-ADDFBBDE5A82}" srcOrd="1" destOrd="0" parTransId="{B566B6F8-D6AF-4D44-BF8B-AEF49EEB452C}" sibTransId="{E134E776-42B6-4301-B831-53C0349130F6}"/>
    <dgm:cxn modelId="{F11FA1EF-4DB4-4506-AA4F-280DE93B52F7}" type="presOf" srcId="{7A21940A-E7B2-416B-9554-971D6919263E}" destId="{71F5D2D4-FDD8-4745-B3EE-F514D9DFED62}" srcOrd="0" destOrd="0" presId="urn:microsoft.com/office/officeart/2005/8/layout/vList5"/>
    <dgm:cxn modelId="{C17C7682-6022-49BF-981A-1BF3419CDCBD}" type="presOf" srcId="{561A0DA4-BA5C-43FD-9CE8-F2A96B2CD0F1}" destId="{6553BC38-C01C-460B-9017-09942CD5CA40}" srcOrd="0" destOrd="0" presId="urn:microsoft.com/office/officeart/2005/8/layout/vList5"/>
    <dgm:cxn modelId="{DDAF9C63-CFA8-4813-B174-4D3ACD73A253}" srcId="{BC01DF44-CDA5-4875-BAE1-B19C57776E2D}" destId="{2A0B994F-407E-420F-AF77-EF48563E972B}" srcOrd="1" destOrd="0" parTransId="{49222B9A-962D-4FD2-9E4E-40E640B22792}" sibTransId="{260221A0-406C-451E-B161-B48C0C359E02}"/>
    <dgm:cxn modelId="{DDEABB91-E1F4-4F6C-BD0F-5FFC63AA5338}" type="presOf" srcId="{B20433F1-2618-49AC-ACD7-ADDFBBDE5A82}" destId="{4366A648-459D-4CB1-BC40-FE0683219925}" srcOrd="0" destOrd="1" presId="urn:microsoft.com/office/officeart/2005/8/layout/vList5"/>
    <dgm:cxn modelId="{BCAA8F09-44EC-406D-9646-E3F82200FD1D}" type="presOf" srcId="{81805C5F-D315-4B40-8D00-E6D46E9A5568}" destId="{85185D44-1ECD-4D19-85B1-C1A7DDD1EB70}" srcOrd="0" destOrd="1" presId="urn:microsoft.com/office/officeart/2005/8/layout/vList5"/>
    <dgm:cxn modelId="{9518CF1C-E50C-43C5-93B1-A5587581097F}" type="presOf" srcId="{B13DB56A-0C46-43C3-B502-93FB9C68A191}" destId="{85185D44-1ECD-4D19-85B1-C1A7DDD1EB70}" srcOrd="0" destOrd="0" presId="urn:microsoft.com/office/officeart/2005/8/layout/vList5"/>
    <dgm:cxn modelId="{F29F72B0-0C10-4138-87DD-FEA4DA7EC933}" srcId="{7A21940A-E7B2-416B-9554-971D6919263E}" destId="{81805C5F-D315-4B40-8D00-E6D46E9A5568}" srcOrd="1" destOrd="0" parTransId="{24B14E97-0056-4E43-BDAC-9C89EED396EE}" sibTransId="{AD729790-283C-4580-A6E6-993D8392F315}"/>
    <dgm:cxn modelId="{C92EBCE9-CE85-4220-A0F2-0FE389A977AC}" srcId="{2A0B994F-407E-420F-AF77-EF48563E972B}" destId="{37A4EE0E-BE1A-400E-BF3F-88FAEA16A15A}" srcOrd="0" destOrd="0" parTransId="{04F4237F-8B0B-46FD-B030-3250FD8700E3}" sibTransId="{EB37971A-2570-4A8D-AC3A-8D75221C378A}"/>
    <dgm:cxn modelId="{7F016EB6-F444-4C3B-9BF9-4C6FC4F42607}" type="presOf" srcId="{D9742484-2544-41C5-B8CA-E6838FFDCE41}" destId="{2C472456-09AF-4C1E-B2A7-FAD67411EDA4}" srcOrd="0" destOrd="1" presId="urn:microsoft.com/office/officeart/2005/8/layout/vList5"/>
    <dgm:cxn modelId="{AF09734B-5E8D-41D9-8373-CFAADFC53C4A}" srcId="{BC01DF44-CDA5-4875-BAE1-B19C57776E2D}" destId="{7A21940A-E7B2-416B-9554-971D6919263E}" srcOrd="0" destOrd="0" parTransId="{7B1A2C73-E094-4028-B5C2-3FF4274C2725}" sibTransId="{2A786707-BCC5-4C31-AE89-52ED9CE82A85}"/>
    <dgm:cxn modelId="{EA69AF9B-2E2B-444B-A233-C38E54D5C55A}" srcId="{561A0DA4-BA5C-43FD-9CE8-F2A96B2CD0F1}" destId="{370079B5-0E0C-4F12-A40A-14DEFAF7A97D}" srcOrd="0" destOrd="0" parTransId="{5A4D2904-E185-4D22-AB41-7DDFEC3F861B}" sibTransId="{8B9A2852-AEEC-4F6C-A495-4CDF4CA36B11}"/>
    <dgm:cxn modelId="{0F1E4D8F-7451-4C40-B50D-0873C91E832D}" type="presOf" srcId="{2A0B994F-407E-420F-AF77-EF48563E972B}" destId="{B25C35BB-55A7-4110-AC4C-68F49782B2E3}" srcOrd="0" destOrd="0" presId="urn:microsoft.com/office/officeart/2005/8/layout/vList5"/>
    <dgm:cxn modelId="{925651A1-72FA-47F8-9CEF-867F0ED42924}" type="presOf" srcId="{37A4EE0E-BE1A-400E-BF3F-88FAEA16A15A}" destId="{2C472456-09AF-4C1E-B2A7-FAD67411EDA4}" srcOrd="0" destOrd="0" presId="urn:microsoft.com/office/officeart/2005/8/layout/vList5"/>
    <dgm:cxn modelId="{4561F5DB-BB09-4262-AD3B-695A6A880662}" srcId="{2A0B994F-407E-420F-AF77-EF48563E972B}" destId="{D9742484-2544-41C5-B8CA-E6838FFDCE41}" srcOrd="1" destOrd="0" parTransId="{FE719EEA-385C-4134-A9AB-2F5DA723D184}" sibTransId="{367B2B36-29CD-4800-B377-3B2FCC48B00D}"/>
    <dgm:cxn modelId="{F6663850-83AB-4CC0-BF73-D540649D0FE4}" srcId="{7A21940A-E7B2-416B-9554-971D6919263E}" destId="{B13DB56A-0C46-43C3-B502-93FB9C68A191}" srcOrd="0" destOrd="0" parTransId="{FAED89D7-F03E-4719-AD07-7F80836E1F5F}" sibTransId="{B593EC1F-6A5A-4E81-BACD-B79F7102C140}"/>
    <dgm:cxn modelId="{40C998E5-0938-4BFF-A7FC-08BB7CC68F28}" type="presParOf" srcId="{FF824963-E6A0-4B2D-9138-F5478F507A63}" destId="{AC586572-1701-4331-9461-11CDA87BF8F3}" srcOrd="0" destOrd="0" presId="urn:microsoft.com/office/officeart/2005/8/layout/vList5"/>
    <dgm:cxn modelId="{8E32A481-503D-4E7D-8423-FBBE800BE4B2}" type="presParOf" srcId="{AC586572-1701-4331-9461-11CDA87BF8F3}" destId="{71F5D2D4-FDD8-4745-B3EE-F514D9DFED62}" srcOrd="0" destOrd="0" presId="urn:microsoft.com/office/officeart/2005/8/layout/vList5"/>
    <dgm:cxn modelId="{E5219637-4827-4438-91A3-014367452258}" type="presParOf" srcId="{AC586572-1701-4331-9461-11CDA87BF8F3}" destId="{85185D44-1ECD-4D19-85B1-C1A7DDD1EB70}" srcOrd="1" destOrd="0" presId="urn:microsoft.com/office/officeart/2005/8/layout/vList5"/>
    <dgm:cxn modelId="{56363D46-2968-40A6-8268-1EE2FAE5ECFB}" type="presParOf" srcId="{FF824963-E6A0-4B2D-9138-F5478F507A63}" destId="{67F328A2-644E-4F6A-AA27-9BC4E82EAD93}" srcOrd="1" destOrd="0" presId="urn:microsoft.com/office/officeart/2005/8/layout/vList5"/>
    <dgm:cxn modelId="{63A8B983-7CA7-439E-85BC-03564E8C4D1C}" type="presParOf" srcId="{FF824963-E6A0-4B2D-9138-F5478F507A63}" destId="{1A4B7AA9-004B-4273-B0FF-BD2B576D2D2B}" srcOrd="2" destOrd="0" presId="urn:microsoft.com/office/officeart/2005/8/layout/vList5"/>
    <dgm:cxn modelId="{CD6D9BE0-99BD-416A-AB51-83D7B8E57F72}" type="presParOf" srcId="{1A4B7AA9-004B-4273-B0FF-BD2B576D2D2B}" destId="{B25C35BB-55A7-4110-AC4C-68F49782B2E3}" srcOrd="0" destOrd="0" presId="urn:microsoft.com/office/officeart/2005/8/layout/vList5"/>
    <dgm:cxn modelId="{98D0B0C4-B465-465C-A031-7E1C65E01DBA}" type="presParOf" srcId="{1A4B7AA9-004B-4273-B0FF-BD2B576D2D2B}" destId="{2C472456-09AF-4C1E-B2A7-FAD67411EDA4}" srcOrd="1" destOrd="0" presId="urn:microsoft.com/office/officeart/2005/8/layout/vList5"/>
    <dgm:cxn modelId="{CC137E96-8489-4B7B-A426-B47B58C37608}" type="presParOf" srcId="{FF824963-E6A0-4B2D-9138-F5478F507A63}" destId="{B4087580-12FD-4EC7-BDE2-22A7475BA640}" srcOrd="3" destOrd="0" presId="urn:microsoft.com/office/officeart/2005/8/layout/vList5"/>
    <dgm:cxn modelId="{9B4F5925-0729-45CC-92A6-6A6775429C05}" type="presParOf" srcId="{FF824963-E6A0-4B2D-9138-F5478F507A63}" destId="{F5D3A695-253D-4B46-A7F9-D68EC55BBBF7}" srcOrd="4" destOrd="0" presId="urn:microsoft.com/office/officeart/2005/8/layout/vList5"/>
    <dgm:cxn modelId="{1785C873-9401-4378-AE6C-B78859A40999}" type="presParOf" srcId="{F5D3A695-253D-4B46-A7F9-D68EC55BBBF7}" destId="{6553BC38-C01C-460B-9017-09942CD5CA40}" srcOrd="0" destOrd="0" presId="urn:microsoft.com/office/officeart/2005/8/layout/vList5"/>
    <dgm:cxn modelId="{8F60FC71-AD76-41FF-860E-E2F0FFC75F97}" type="presParOf" srcId="{F5D3A695-253D-4B46-A7F9-D68EC55BBBF7}" destId="{4366A648-459D-4CB1-BC40-FE06832199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596C1-5260-CF4E-8560-E3B2B07A7BA3}" type="datetimeFigureOut">
              <a:rPr lang="vi-VN" smtClean="0"/>
              <a:t>22/02/2021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44E8E-0F57-7E4B-9F9D-93D35A1739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836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8F6A9898-9685-BA4E-A653-795BD3F9EE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196E80-66E2-A140-805F-AFC03D158156}" type="slidenum">
              <a:rPr lang="en-US" altLang="vi-VN" sz="1200"/>
              <a:pPr algn="r" eaLnBrk="1" hangingPunct="1"/>
              <a:t>1</a:t>
            </a:fld>
            <a:endParaRPr lang="en-US" altLang="vi-VN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FF870547-0927-B040-8CA0-864803BFB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964B77B2-AC39-4B43-96FA-E2CD960B7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7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B57-2ABF-4770-9534-A08029FDD05C}" type="datetimeFigureOut">
              <a:rPr lang="en-US" smtClean="0"/>
              <a:t>02/22/2021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FA43-4E28-4192-94EC-4C7873E04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B57-2ABF-4770-9534-A08029FDD05C}" type="datetimeFigureOut">
              <a:rPr lang="en-US" smtClean="0"/>
              <a:t>02/22/2021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FA43-4E28-4192-94EC-4C7873E04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B57-2ABF-4770-9534-A08029FDD05C}" type="datetimeFigureOut">
              <a:rPr lang="en-US" smtClean="0"/>
              <a:t>02/22/2021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FA43-4E28-4192-94EC-4C7873E04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B57-2ABF-4770-9534-A08029FDD05C}" type="datetimeFigureOut">
              <a:rPr lang="en-US" smtClean="0"/>
              <a:t>02/22/2021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FA43-4E28-4192-94EC-4C7873E04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B57-2ABF-4770-9534-A08029FDD05C}" type="datetimeFigureOut">
              <a:rPr lang="en-US" smtClean="0"/>
              <a:t>02/22/2021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FA43-4E28-4192-94EC-4C7873E04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B57-2ABF-4770-9534-A08029FDD05C}" type="datetimeFigureOut">
              <a:rPr lang="en-US" smtClean="0"/>
              <a:t>02/22/2021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FA43-4E28-4192-94EC-4C7873E04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B57-2ABF-4770-9534-A08029FDD05C}" type="datetimeFigureOut">
              <a:rPr lang="en-US" smtClean="0"/>
              <a:t>02/22/2021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FA43-4E28-4192-94EC-4C7873E04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B57-2ABF-4770-9534-A08029FDD05C}" type="datetimeFigureOut">
              <a:rPr lang="en-US" smtClean="0"/>
              <a:t>02/22/2021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FA43-4E28-4192-94EC-4C7873E04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B57-2ABF-4770-9534-A08029FDD05C}" type="datetimeFigureOut">
              <a:rPr lang="en-US" smtClean="0"/>
              <a:t>02/22/2021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FA43-4E28-4192-94EC-4C7873E04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B57-2ABF-4770-9534-A08029FDD05C}" type="datetimeFigureOut">
              <a:rPr lang="en-US" smtClean="0"/>
              <a:t>02/22/2021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FA43-4E28-4192-94EC-4C7873E04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B57-2ABF-4770-9534-A08029FDD05C}" type="datetimeFigureOut">
              <a:rPr lang="en-US" smtClean="0"/>
              <a:t>02/22/2021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FA43-4E28-4192-94EC-4C7873E04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CB57-2ABF-4770-9534-A08029FDD05C}" type="datetimeFigureOut">
              <a:rPr lang="en-US" smtClean="0"/>
              <a:t>02/22/2021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5FA43-4E28-4192-94EC-4C7873E04D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a11">
            <a:extLst>
              <a:ext uri="{FF2B5EF4-FFF2-40B4-BE49-F238E27FC236}">
                <a16:creationId xmlns:a16="http://schemas.microsoft.com/office/drawing/2014/main" xmlns="" id="{E65EC1EA-5DEE-E04A-8F51-099502C7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3287"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j0236249">
            <a:extLst>
              <a:ext uri="{FF2B5EF4-FFF2-40B4-BE49-F238E27FC236}">
                <a16:creationId xmlns:a16="http://schemas.microsoft.com/office/drawing/2014/main" xmlns="" id="{56A7EC96-C8BE-1A4E-92D4-854AF5E1AA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0350"/>
            <a:ext cx="990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j0236249">
            <a:extLst>
              <a:ext uri="{FF2B5EF4-FFF2-40B4-BE49-F238E27FC236}">
                <a16:creationId xmlns:a16="http://schemas.microsoft.com/office/drawing/2014/main" xmlns="" id="{5E68C443-A72B-F847-ABF4-5C71BA78E8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588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j0236249">
            <a:extLst>
              <a:ext uri="{FF2B5EF4-FFF2-40B4-BE49-F238E27FC236}">
                <a16:creationId xmlns:a16="http://schemas.microsoft.com/office/drawing/2014/main" xmlns="" id="{D12B34F0-B8AB-8F46-897F-45BD6ED7FB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5888"/>
            <a:ext cx="914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>
            <a:extLst>
              <a:ext uri="{FF2B5EF4-FFF2-40B4-BE49-F238E27FC236}">
                <a16:creationId xmlns:a16="http://schemas.microsoft.com/office/drawing/2014/main" xmlns="" id="{B118A29B-405C-E54C-832E-010059CBF2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8077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TRƯỜNGTIỂU HỌC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 QUỐC TOẢN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18" descr="daisy_button_blue_hb">
            <a:extLst>
              <a:ext uri="{FF2B5EF4-FFF2-40B4-BE49-F238E27FC236}">
                <a16:creationId xmlns:a16="http://schemas.microsoft.com/office/drawing/2014/main" xmlns="" id="{CDF27C23-80E2-E74C-8B40-CDD272436D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1675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0" descr="daisy_button_blue_hb">
            <a:extLst>
              <a:ext uri="{FF2B5EF4-FFF2-40B4-BE49-F238E27FC236}">
                <a16:creationId xmlns:a16="http://schemas.microsoft.com/office/drawing/2014/main" xmlns="" id="{D738C99C-FC4F-9447-B68D-774DE9E821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54483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oup 4">
            <a:extLst>
              <a:ext uri="{FF2B5EF4-FFF2-40B4-BE49-F238E27FC236}">
                <a16:creationId xmlns:a16="http://schemas.microsoft.com/office/drawing/2014/main" xmlns="" id="{01092DD0-200A-D54F-A243-517C292A9F70}"/>
              </a:ext>
            </a:extLst>
          </p:cNvPr>
          <p:cNvGrpSpPr>
            <a:grpSpLocks/>
          </p:cNvGrpSpPr>
          <p:nvPr/>
        </p:nvGrpSpPr>
        <p:grpSpPr bwMode="auto">
          <a:xfrm>
            <a:off x="128588" y="5943600"/>
            <a:ext cx="2919412" cy="914400"/>
            <a:chOff x="4656" y="3216"/>
            <a:chExt cx="1104" cy="651"/>
          </a:xfrm>
        </p:grpSpPr>
        <p:grpSp>
          <p:nvGrpSpPr>
            <p:cNvPr id="2071" name="Group 5">
              <a:extLst>
                <a:ext uri="{FF2B5EF4-FFF2-40B4-BE49-F238E27FC236}">
                  <a16:creationId xmlns:a16="http://schemas.microsoft.com/office/drawing/2014/main" xmlns="" id="{5579FA2C-238D-C040-AEBA-8EEDEE26ED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073" name="Picture 6" descr="!hp8ls2l">
                <a:extLst>
                  <a:ext uri="{FF2B5EF4-FFF2-40B4-BE49-F238E27FC236}">
                    <a16:creationId xmlns:a16="http://schemas.microsoft.com/office/drawing/2014/main" xmlns="" id="{2439DBBB-1D00-4048-BCE6-0AF251A1FD3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4" name="Picture 7" descr="!dk8_1la">
                <a:extLst>
                  <a:ext uri="{FF2B5EF4-FFF2-40B4-BE49-F238E27FC236}">
                    <a16:creationId xmlns:a16="http://schemas.microsoft.com/office/drawing/2014/main" xmlns="" id="{61899184-D67B-B844-8A9D-CF2684AFE6A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72" name="Picture 8" descr="ROSE1">
              <a:extLst>
                <a:ext uri="{FF2B5EF4-FFF2-40B4-BE49-F238E27FC236}">
                  <a16:creationId xmlns:a16="http://schemas.microsoft.com/office/drawing/2014/main" xmlns="" id="{2E19F908-7183-B04E-AACB-6DECF1F6166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8" name="Picture 22" descr="daisy_button_pink_hb">
            <a:extLst>
              <a:ext uri="{FF2B5EF4-FFF2-40B4-BE49-F238E27FC236}">
                <a16:creationId xmlns:a16="http://schemas.microsoft.com/office/drawing/2014/main" xmlns="" id="{1C6B40D5-C9FF-5641-9A67-8A9AF584D9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1" descr="daisy_button_blue_hb">
            <a:extLst>
              <a:ext uri="{FF2B5EF4-FFF2-40B4-BE49-F238E27FC236}">
                <a16:creationId xmlns:a16="http://schemas.microsoft.com/office/drawing/2014/main" xmlns="" id="{C34CAB68-E906-674F-993D-3A1BBDDF05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1054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daisy_button_blue_hb">
            <a:extLst>
              <a:ext uri="{FF2B5EF4-FFF2-40B4-BE49-F238E27FC236}">
                <a16:creationId xmlns:a16="http://schemas.microsoft.com/office/drawing/2014/main" xmlns="" id="{80669EF0-ADDC-8140-97A8-CC4CCA3D63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7244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1" name="Group 9">
            <a:extLst>
              <a:ext uri="{FF2B5EF4-FFF2-40B4-BE49-F238E27FC236}">
                <a16:creationId xmlns:a16="http://schemas.microsoft.com/office/drawing/2014/main" xmlns="" id="{D1BA072E-6EF4-8B4E-9F81-960532F52A67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867400"/>
            <a:ext cx="3733800" cy="985838"/>
            <a:chOff x="96" y="3553"/>
            <a:chExt cx="1104" cy="671"/>
          </a:xfrm>
        </p:grpSpPr>
        <p:pic>
          <p:nvPicPr>
            <p:cNvPr id="2068" name="Picture 10" descr="!hp8ls2l">
              <a:extLst>
                <a:ext uri="{FF2B5EF4-FFF2-40B4-BE49-F238E27FC236}">
                  <a16:creationId xmlns:a16="http://schemas.microsoft.com/office/drawing/2014/main" xmlns="" id="{4116B6AF-16EE-D248-8755-8A62B7EB2F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11" descr="!dk8_1la">
              <a:extLst>
                <a:ext uri="{FF2B5EF4-FFF2-40B4-BE49-F238E27FC236}">
                  <a16:creationId xmlns:a16="http://schemas.microsoft.com/office/drawing/2014/main" xmlns="" id="{DAD34E5B-6B58-4643-8CC9-D211D72276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ROSE1">
              <a:extLst>
                <a:ext uri="{FF2B5EF4-FFF2-40B4-BE49-F238E27FC236}">
                  <a16:creationId xmlns:a16="http://schemas.microsoft.com/office/drawing/2014/main" xmlns="" id="{7CE10EA6-31C5-0448-97A0-452A4FCF67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AutoShape 14">
            <a:extLst>
              <a:ext uri="{FF2B5EF4-FFF2-40B4-BE49-F238E27FC236}">
                <a16:creationId xmlns:a16="http://schemas.microsoft.com/office/drawing/2014/main" xmlns="" id="{79DC6371-6D9E-8C4E-BCA5-0A7E9C56C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1066800"/>
            <a:ext cx="604838" cy="685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rgbClr val="660033"/>
              </a:solidFill>
              <a:latin typeface="+mn-lt"/>
            </a:endParaRPr>
          </a:p>
        </p:txBody>
      </p:sp>
      <p:pic>
        <p:nvPicPr>
          <p:cNvPr id="2063" name="Picture 5" descr="0830js5b15daddi012pz8">
            <a:extLst>
              <a:ext uri="{FF2B5EF4-FFF2-40B4-BE49-F238E27FC236}">
                <a16:creationId xmlns:a16="http://schemas.microsoft.com/office/drawing/2014/main" xmlns="" id="{77AD50A6-0C3A-B640-A746-4A4013A984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2857500"/>
            <a:ext cx="606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">
            <a:extLst>
              <a:ext uri="{FF2B5EF4-FFF2-40B4-BE49-F238E27FC236}">
                <a16:creationId xmlns:a16="http://schemas.microsoft.com/office/drawing/2014/main" xmlns="" id="{21585301-1455-DA45-AF56-B68A293DE2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52900"/>
            <a:ext cx="217328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WordArt 7">
            <a:extLst>
              <a:ext uri="{FF2B5EF4-FFF2-40B4-BE49-F238E27FC236}">
                <a16:creationId xmlns:a16="http://schemas.microsoft.com/office/drawing/2014/main" xmlns="" id="{2AB83442-7AE2-B84D-AE97-77ADC6B987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447800"/>
            <a:ext cx="52006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LỚP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4" descr="Books">
            <a:extLst>
              <a:ext uri="{FF2B5EF4-FFF2-40B4-BE49-F238E27FC236}">
                <a16:creationId xmlns:a16="http://schemas.microsoft.com/office/drawing/2014/main" xmlns="" id="{18DE7458-6E47-BA4B-ADF2-F67270BA0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WordArt 7">
            <a:extLst>
              <a:ext uri="{FF2B5EF4-FFF2-40B4-BE49-F238E27FC236}">
                <a16:creationId xmlns:a16="http://schemas.microsoft.com/office/drawing/2014/main" xmlns="" id="{FC66B32E-6D4B-BC42-B1CB-D75C7777E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62100" y="3048000"/>
            <a:ext cx="65913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BUỔI 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NGHỆ THUẬT</a:t>
            </a:r>
          </a:p>
        </p:txBody>
      </p:sp>
    </p:spTree>
    <p:extLst>
      <p:ext uri="{BB962C8B-B14F-4D97-AF65-F5344CB8AC3E}">
        <p14:creationId xmlns:p14="http://schemas.microsoft.com/office/powerpoint/2010/main" val="2474587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>
            <a:extLst>
              <a:ext uri="{FF2B5EF4-FFF2-40B4-BE49-F238E27FC236}">
                <a16:creationId xmlns:a16="http://schemas.microsoft.com/office/drawing/2014/main" xmlns="" id="{C583A204-5E6E-E049-9CCA-DCE8DC2BC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Bài 2 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xmlns="" id="{C2C419BC-499E-974C-80CE-ABDB1B297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7" descr="Thu Dong Nam 50">
            <a:extLst>
              <a:ext uri="{FF2B5EF4-FFF2-40B4-BE49-F238E27FC236}">
                <a16:creationId xmlns:a16="http://schemas.microsoft.com/office/drawing/2014/main" xmlns="" id="{0D39ED19-0545-8F48-9DA4-BA09167A3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VĂN.</a:t>
            </a:r>
          </a:p>
        </p:txBody>
      </p:sp>
    </p:spTree>
    <p:extLst>
      <p:ext uri="{BB962C8B-B14F-4D97-AF65-F5344CB8AC3E}">
        <p14:creationId xmlns:p14="http://schemas.microsoft.com/office/powerpoint/2010/main" val="26189882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opy of SJ032">
            <a:extLst>
              <a:ext uri="{FF2B5EF4-FFF2-40B4-BE49-F238E27FC236}">
                <a16:creationId xmlns:a16="http://schemas.microsoft.com/office/drawing/2014/main" xmlns="" id="{3772F928-41B6-D64A-92C0-E528C843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Picture 042">
            <a:extLst>
              <a:ext uri="{FF2B5EF4-FFF2-40B4-BE49-F238E27FC236}">
                <a16:creationId xmlns:a16="http://schemas.microsoft.com/office/drawing/2014/main" xmlns="" id="{07E68C29-3993-3148-9E55-B674BB8BC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6">
            <a:extLst>
              <a:ext uri="{FF2B5EF4-FFF2-40B4-BE49-F238E27FC236}">
                <a16:creationId xmlns:a16="http://schemas.microsoft.com/office/drawing/2014/main" xmlns="" id="{DD26061E-0B0B-F643-9863-EEC3D38EF3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066800"/>
            <a:ext cx="6629400" cy="487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CHÀO CÁC EM!</a:t>
            </a:r>
          </a:p>
        </p:txBody>
      </p:sp>
    </p:spTree>
    <p:extLst>
      <p:ext uri="{BB962C8B-B14F-4D97-AF65-F5344CB8AC3E}">
        <p14:creationId xmlns:p14="http://schemas.microsoft.com/office/powerpoint/2010/main" val="201533947"/>
      </p:ext>
    </p:extLst>
  </p:cSld>
  <p:clrMapOvr>
    <a:masterClrMapping/>
  </p:clrMapOvr>
  <p:transition spd="slow"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>
            <a:extLst>
              <a:ext uri="{FF2B5EF4-FFF2-40B4-BE49-F238E27FC236}">
                <a16:creationId xmlns:a16="http://schemas.microsoft.com/office/drawing/2014/main" xmlns="" id="{4E4BACB5-96A4-8044-8FC2-FBFAB1595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1800"/>
            <a:ext cx="9144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Gợi ý:</a:t>
            </a:r>
          </a:p>
          <a:p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a. Đó là buổi biểu diễn nghệ thuật gì: kịch, ca nhạc, múa, xiếc….?</a:t>
            </a:r>
          </a:p>
          <a:p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b. Buổi diễn được tổ chức ở đâu? khi nào?</a:t>
            </a:r>
          </a:p>
          <a:p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c. Em cùng xem với những ai?</a:t>
            </a:r>
          </a:p>
          <a:p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d. Buổi biểu diễn có những tiết mục nào?</a:t>
            </a:r>
          </a:p>
          <a:p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e. Em thích tiết mục nào nhất? Hãy nói cụ thể tiết mục ấy.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xmlns="" id="{F3A41A8F-1DCD-A240-984E-4EC612D51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827338"/>
            <a:ext cx="296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xmlns="" id="{13BF5460-D02E-574F-AD88-9A470D5B2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33067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solidFill>
                <a:srgbClr val="FF0000"/>
              </a:solidFill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xmlns="" id="{E141C776-9725-FE49-B2A2-6067B63BE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78618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solidFill>
                <a:srgbClr val="FF0000"/>
              </a:solidFill>
            </a:endParaRP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xmlns="" id="{39C18EAF-C596-D447-9027-F26824BD8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67200"/>
            <a:ext cx="184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vi-VN" sz="3200">
              <a:solidFill>
                <a:srgbClr val="FF0000"/>
              </a:solidFill>
            </a:endParaRPr>
          </a:p>
          <a:p>
            <a:pPr eaLnBrk="1" hangingPunct="1"/>
            <a:endParaRPr lang="en-US" altLang="vi-VN" sz="3200"/>
          </a:p>
        </p:txBody>
      </p:sp>
      <p:grpSp>
        <p:nvGrpSpPr>
          <p:cNvPr id="4103" name="Group 7">
            <a:extLst>
              <a:ext uri="{FF2B5EF4-FFF2-40B4-BE49-F238E27FC236}">
                <a16:creationId xmlns:a16="http://schemas.microsoft.com/office/drawing/2014/main" xmlns="" id="{D544A940-6AE0-3B4D-BF4E-B0FF5F7F32D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800600"/>
            <a:ext cx="185738" cy="1547813"/>
            <a:chOff x="270" y="3009"/>
            <a:chExt cx="117" cy="975"/>
          </a:xfrm>
        </p:grpSpPr>
        <p:sp>
          <p:nvSpPr>
            <p:cNvPr id="4109" name="Text Box 8">
              <a:extLst>
                <a:ext uri="{FF2B5EF4-FFF2-40B4-BE49-F238E27FC236}">
                  <a16:creationId xmlns:a16="http://schemas.microsoft.com/office/drawing/2014/main" xmlns="" id="{E5DA7B0E-9370-E443-8223-950DA224A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" y="3312"/>
              <a:ext cx="11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vi-VN" sz="3200">
                <a:solidFill>
                  <a:srgbClr val="FF0000"/>
                </a:solidFill>
              </a:endParaRPr>
            </a:p>
            <a:p>
              <a:endParaRPr lang="en-US" altLang="vi-VN" sz="3200">
                <a:solidFill>
                  <a:srgbClr val="FF0000"/>
                </a:solidFill>
              </a:endParaRPr>
            </a:p>
          </p:txBody>
        </p:sp>
        <p:sp>
          <p:nvSpPr>
            <p:cNvPr id="4110" name="Text Box 9">
              <a:extLst>
                <a:ext uri="{FF2B5EF4-FFF2-40B4-BE49-F238E27FC236}">
                  <a16:creationId xmlns:a16="http://schemas.microsoft.com/office/drawing/2014/main" xmlns="" id="{7F22C67A-A865-2944-9B9B-F12542E1A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" y="3009"/>
              <a:ext cx="1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 sz="3200">
                <a:solidFill>
                  <a:srgbClr val="FF0000"/>
                </a:solidFill>
              </a:endParaRPr>
            </a:p>
          </p:txBody>
        </p:sp>
      </p:grpSp>
      <p:sp>
        <p:nvSpPr>
          <p:cNvPr id="4105" name="Text Box 11" descr="Thu Dong Nam 50">
            <a:extLst>
              <a:ext uri="{FF2B5EF4-FFF2-40B4-BE49-F238E27FC236}">
                <a16:creationId xmlns:a16="http://schemas.microsoft.com/office/drawing/2014/main" xmlns="" id="{A90D9888-BC7A-CB4A-BDE6-466B86526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6" name="Text Box 12">
            <a:extLst>
              <a:ext uri="{FF2B5EF4-FFF2-40B4-BE49-F238E27FC236}">
                <a16:creationId xmlns:a16="http://schemas.microsoft.com/office/drawing/2014/main" xmlns="" id="{53049EDA-AEC5-654A-994E-7F16DFC5C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Text Box 13">
            <a:extLst>
              <a:ext uri="{FF2B5EF4-FFF2-40B4-BE49-F238E27FC236}">
                <a16:creationId xmlns:a16="http://schemas.microsoft.com/office/drawing/2014/main" xmlns="" id="{89625F3F-25EF-0946-BCFA-2FEBFF9A9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29038" name="Text Box 14">
            <a:extLst>
              <a:ext uri="{FF2B5EF4-FFF2-40B4-BE49-F238E27FC236}">
                <a16:creationId xmlns:a16="http://schemas.microsoft.com/office/drawing/2014/main" xmlns="" id="{2E377FFE-F12F-B548-AE6D-91BB89F8E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1" descr="Thu Dong Nam 50">
            <a:extLst>
              <a:ext uri="{FF2B5EF4-FFF2-40B4-BE49-F238E27FC236}">
                <a16:creationId xmlns:a16="http://schemas.microsoft.com/office/drawing/2014/main" xmlns="" id="{A90D9888-BC7A-CB4A-BDE6-466B86526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1907"/>
            <a:ext cx="91440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5448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36" grpId="0"/>
      <p:bldP spid="1290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5235399-xiec-5">
            <a:extLst>
              <a:ext uri="{FF2B5EF4-FFF2-40B4-BE49-F238E27FC236}">
                <a16:creationId xmlns:a16="http://schemas.microsoft.com/office/drawing/2014/main" xmlns="" id="{0B724F43-F77B-9343-A9F2-6764E94E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15_21_35_12_651">
            <a:extLst>
              <a:ext uri="{FF2B5EF4-FFF2-40B4-BE49-F238E27FC236}">
                <a16:creationId xmlns:a16="http://schemas.microsoft.com/office/drawing/2014/main" xmlns="" id="{B99477FD-DD40-934B-B8E5-4414ED01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ImageHandler">
            <a:extLst>
              <a:ext uri="{FF2B5EF4-FFF2-40B4-BE49-F238E27FC236}">
                <a16:creationId xmlns:a16="http://schemas.microsoft.com/office/drawing/2014/main" xmlns="" id="{7B1E8307-826B-274C-BEFE-CEDB52B7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xiecviet">
            <a:extLst>
              <a:ext uri="{FF2B5EF4-FFF2-40B4-BE49-F238E27FC236}">
                <a16:creationId xmlns:a16="http://schemas.microsoft.com/office/drawing/2014/main" xmlns="" id="{43E834D7-D3D9-A94B-9196-6F1A451E9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11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70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9030026">
            <a:extLst>
              <a:ext uri="{FF2B5EF4-FFF2-40B4-BE49-F238E27FC236}">
                <a16:creationId xmlns:a16="http://schemas.microsoft.com/office/drawing/2014/main" xmlns="" id="{CFACBBFD-836B-DB45-9D83-FA163B0B1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19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P9030052">
            <a:extLst>
              <a:ext uri="{FF2B5EF4-FFF2-40B4-BE49-F238E27FC236}">
                <a16:creationId xmlns:a16="http://schemas.microsoft.com/office/drawing/2014/main" xmlns="" id="{5530D826-5587-B24F-B268-6A634AA9A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P9030011">
            <a:extLst>
              <a:ext uri="{FF2B5EF4-FFF2-40B4-BE49-F238E27FC236}">
                <a16:creationId xmlns:a16="http://schemas.microsoft.com/office/drawing/2014/main" xmlns="" id="{DD90B131-E479-0A41-A71A-3AE3FD37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xmlns="" id="{6ABF8B9C-EE35-0444-8D84-F7369EFC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03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Hướng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kể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về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buổi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biểu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diễn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xiếc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Tên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chương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trình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Xiếc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đặc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biệt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>
              <a:buFontTx/>
              <a:buChar char="-"/>
            </a:pP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Thời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gian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20h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tối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thứ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bảy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>
              <a:buFontTx/>
              <a:buChar char="-"/>
            </a:pP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Địa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điểm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rạp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xiếc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Trung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Uơng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>
              <a:buFontTx/>
              <a:buChar char="-"/>
            </a:pP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đi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xem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cùng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</a:t>
            </a:r>
            <a:r>
              <a:rPr lang="en-US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đình</a:t>
            </a:r>
            <a:endParaRPr lang="en-US" sz="36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Trước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Buổi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Biểu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Diễn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1295401"/>
          <a:ext cx="8077200" cy="423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Buổi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Biểu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Diễn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066800"/>
            <a:ext cx="7239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3200" dirty="0" err="1"/>
              <a:t>Mở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: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mục</a:t>
            </a:r>
            <a:r>
              <a:rPr lang="en-US" sz="3200" dirty="0"/>
              <a:t> </a:t>
            </a:r>
            <a:r>
              <a:rPr lang="en-US" sz="3200" dirty="0" err="1"/>
              <a:t>xiếc</a:t>
            </a:r>
            <a:r>
              <a:rPr lang="en-US" sz="3200" dirty="0"/>
              <a:t> </a:t>
            </a:r>
            <a:r>
              <a:rPr lang="en-US" sz="3200" dirty="0" err="1"/>
              <a:t>khỉ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đạp</a:t>
            </a:r>
            <a:r>
              <a:rPr lang="en-US" sz="3200" dirty="0"/>
              <a:t>.</a:t>
            </a:r>
          </a:p>
          <a:p>
            <a:r>
              <a:rPr lang="en-US" sz="3200" dirty="0"/>
              <a:t>-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mục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2 : </a:t>
            </a:r>
            <a:r>
              <a:rPr lang="en-US" sz="3200" dirty="0" err="1"/>
              <a:t>chó</a:t>
            </a:r>
            <a:r>
              <a:rPr lang="en-US" sz="3200" dirty="0"/>
              <a:t> </a:t>
            </a:r>
            <a:r>
              <a:rPr lang="en-US" sz="3200" dirty="0" err="1"/>
              <a:t>nhảy</a:t>
            </a:r>
            <a:r>
              <a:rPr lang="en-US" sz="3200" dirty="0"/>
              <a:t> qua </a:t>
            </a:r>
            <a:r>
              <a:rPr lang="en-US" sz="3200" dirty="0" err="1"/>
              <a:t>vòng</a:t>
            </a:r>
            <a:r>
              <a:rPr lang="en-US" sz="3200" dirty="0"/>
              <a:t> </a:t>
            </a:r>
            <a:r>
              <a:rPr lang="en-US" sz="3200" dirty="0" err="1"/>
              <a:t>lửa</a:t>
            </a:r>
            <a:r>
              <a:rPr lang="en-US" sz="3200" dirty="0"/>
              <a:t>.</a:t>
            </a:r>
          </a:p>
          <a:p>
            <a:pPr>
              <a:buFontTx/>
              <a:buChar char="-"/>
            </a:pP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mục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: </a:t>
            </a:r>
            <a:r>
              <a:rPr lang="en-US" sz="3200" dirty="0" err="1"/>
              <a:t>dây</a:t>
            </a:r>
            <a:r>
              <a:rPr lang="en-US" sz="3200" dirty="0"/>
              <a:t> </a:t>
            </a:r>
            <a:r>
              <a:rPr lang="en-US" sz="3200" dirty="0" err="1"/>
              <a:t>lụa</a:t>
            </a:r>
            <a:r>
              <a:rPr lang="en-US" sz="3200" dirty="0"/>
              <a:t>, </a:t>
            </a:r>
            <a:r>
              <a:rPr lang="en-US" sz="3200" dirty="0" err="1"/>
              <a:t>uốn</a:t>
            </a:r>
            <a:r>
              <a:rPr lang="en-US" sz="3200" dirty="0"/>
              <a:t> </a:t>
            </a:r>
            <a:r>
              <a:rPr lang="en-US" sz="3200" dirty="0" err="1"/>
              <a:t>dẻo</a:t>
            </a:r>
            <a:r>
              <a:rPr lang="en-US" sz="3200" dirty="0"/>
              <a:t> </a:t>
            </a:r>
            <a:r>
              <a:rPr lang="en-US" sz="3200" dirty="0" err="1"/>
              <a:t>đôi</a:t>
            </a:r>
            <a:r>
              <a:rPr lang="en-US" sz="3200" dirty="0"/>
              <a:t>, </a:t>
            </a:r>
            <a:r>
              <a:rPr lang="en-US" sz="3200" dirty="0" err="1"/>
              <a:t>xiếc</a:t>
            </a:r>
            <a:r>
              <a:rPr lang="en-US" sz="3200" dirty="0"/>
              <a:t> </a:t>
            </a:r>
            <a:r>
              <a:rPr lang="en-US" sz="3200" dirty="0" err="1"/>
              <a:t>gấu</a:t>
            </a:r>
            <a:r>
              <a:rPr lang="en-US" sz="3200" dirty="0"/>
              <a:t> …</a:t>
            </a:r>
          </a:p>
          <a:p>
            <a:pPr>
              <a:buFontTx/>
              <a:buChar char="-"/>
            </a:pP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mục</a:t>
            </a:r>
            <a:r>
              <a:rPr lang="en-US" sz="3200" dirty="0"/>
              <a:t>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thúc</a:t>
            </a:r>
            <a:r>
              <a:rPr lang="en-US" sz="3200" dirty="0"/>
              <a:t>: </a:t>
            </a:r>
            <a:r>
              <a:rPr lang="en-US" sz="3200" dirty="0" err="1"/>
              <a:t>thăng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dây</a:t>
            </a:r>
            <a:r>
              <a:rPr lang="en-US" sz="3200" dirty="0"/>
              <a:t> </a:t>
            </a:r>
          </a:p>
          <a:p>
            <a:pPr>
              <a:buFontTx/>
              <a:buChar char="-"/>
            </a:pPr>
            <a:r>
              <a:rPr lang="en-US" sz="3200" dirty="0"/>
              <a:t>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mục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: </a:t>
            </a:r>
            <a:r>
              <a:rPr lang="en-US" sz="3200" dirty="0" err="1"/>
              <a:t>Xiếc</a:t>
            </a:r>
            <a:r>
              <a:rPr lang="en-US" sz="3200" dirty="0"/>
              <a:t> </a:t>
            </a:r>
            <a:r>
              <a:rPr lang="en-US" sz="3200" dirty="0" err="1"/>
              <a:t>khỉ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đạp</a:t>
            </a:r>
            <a:r>
              <a:rPr lang="en-US" sz="3200" dirty="0"/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khỉ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khéo</a:t>
            </a:r>
            <a:r>
              <a:rPr lang="en-US" sz="3200" dirty="0"/>
              <a:t> </a:t>
            </a:r>
            <a:r>
              <a:rPr lang="en-US" sz="3200" dirty="0" err="1"/>
              <a:t>léo</a:t>
            </a:r>
            <a:r>
              <a:rPr lang="en-US" sz="3200" dirty="0"/>
              <a:t>,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đạp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điêu</a:t>
            </a:r>
            <a:r>
              <a:rPr lang="en-US" sz="3200" dirty="0"/>
              <a:t> </a:t>
            </a:r>
            <a:r>
              <a:rPr lang="en-US" sz="3200" dirty="0" err="1"/>
              <a:t>luyện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Sau</a:t>
            </a:r>
            <a:r>
              <a:rPr lang="en-US" sz="4000" b="1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Buổi</a:t>
            </a:r>
            <a:r>
              <a:rPr lang="en-US" sz="4000" b="1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Biểu</a:t>
            </a:r>
            <a:r>
              <a:rPr lang="en-US" sz="4000" b="1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Diễn</a:t>
            </a:r>
            <a:r>
              <a:rPr lang="en-US" sz="4000" b="1" spc="50" dirty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143000" y="1600200"/>
          <a:ext cx="7086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>
            <a:extLst>
              <a:ext uri="{FF2B5EF4-FFF2-40B4-BE49-F238E27FC236}">
                <a16:creationId xmlns:a16="http://schemas.microsoft.com/office/drawing/2014/main" xmlns="" id="{4F9817EA-E870-8544-AA01-3BC2AAB56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ext Box 7">
            <a:extLst>
              <a:ext uri="{FF2B5EF4-FFF2-40B4-BE49-F238E27FC236}">
                <a16:creationId xmlns:a16="http://schemas.microsoft.com/office/drawing/2014/main" xmlns="" id="{59BC3431-9F64-F440-952D-E8BE1871B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19460" name="Text Box 8">
            <a:extLst>
              <a:ext uri="{FF2B5EF4-FFF2-40B4-BE49-F238E27FC236}">
                <a16:creationId xmlns:a16="http://schemas.microsoft.com/office/drawing/2014/main" xmlns="" id="{7C492D85-0EFD-3A4B-B55A-437F72E79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20/11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quyện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647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600</Words>
  <Application>Microsoft Office PowerPoint</Application>
  <PresentationFormat>On-screen Show (4:3)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8470p</dc:creator>
  <cp:lastModifiedBy>hoang.shin.s2@gmail.com</cp:lastModifiedBy>
  <cp:revision>14</cp:revision>
  <dcterms:created xsi:type="dcterms:W3CDTF">2019-09-21T07:08:46Z</dcterms:created>
  <dcterms:modified xsi:type="dcterms:W3CDTF">2021-02-22T09:31:09Z</dcterms:modified>
</cp:coreProperties>
</file>