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3" r:id="rId12"/>
    <p:sldId id="264" r:id="rId13"/>
    <p:sldId id="265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AF95A-285F-4054-B1D2-BF24CD8EF3D1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12C6F-644E-4EB9-B13B-FAE2E8F90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12C6F-644E-4EB9-B13B-FAE2E8F905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1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9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4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0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8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4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9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3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1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4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0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3262-4054-484B-9CF3-5228890802A2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130FA-DE79-4353-B5A3-9F6E222B4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5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9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5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7338" y="971550"/>
            <a:ext cx="80108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lnSpc>
                <a:spcPct val="150000"/>
              </a:lnSpc>
            </a:pP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57150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7150"/>
                <a:ext cx="1901538" cy="741806"/>
              </a:xfrm>
              <a:prstGeom prst="rect">
                <a:avLst/>
              </a:prstGeom>
              <a:blipFill rotWithShape="1">
                <a:blip r:embed="rId3"/>
                <a:stretch>
                  <a:fillRect r="-4180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4800" y="827494"/>
                <a:ext cx="7848600" cy="1557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MSC : 36</a:t>
                </a:r>
              </a:p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     ;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quy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827494"/>
                <a:ext cx="7848600" cy="1557349"/>
              </a:xfrm>
              <a:prstGeom prst="rect">
                <a:avLst/>
              </a:prstGeom>
              <a:blipFill rotWithShape="1">
                <a:blip r:embed="rId4"/>
                <a:stretch>
                  <a:fillRect l="-1165" t="-3137"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2398009"/>
                <a:ext cx="28194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398009"/>
                <a:ext cx="2819400" cy="714683"/>
              </a:xfrm>
              <a:prstGeom prst="rect">
                <a:avLst/>
              </a:prstGeom>
              <a:blipFill rotWithShape="1">
                <a:blip r:embed="rId5"/>
                <a:stretch>
                  <a:fillRect r="-4545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0" y="3181350"/>
                <a:ext cx="9144000" cy="1551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MSC : 12</a:t>
                </a:r>
              </a:p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;  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giữ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nguyên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quy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81350"/>
                <a:ext cx="9144000" cy="1551963"/>
              </a:xfrm>
              <a:prstGeom prst="rect">
                <a:avLst/>
              </a:prstGeom>
              <a:blipFill rotWithShape="1">
                <a:blip r:embed="rId6"/>
                <a:stretch>
                  <a:fillRect l="-1000" t="-3150" b="-15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6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33500" y="387030"/>
                <a:ext cx="7581900" cy="1283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Bài 4 :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Nhóm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đây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tô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màu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? </a:t>
                </a:r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0" y="387030"/>
                <a:ext cx="7581900" cy="1283685"/>
              </a:xfrm>
              <a:prstGeom prst="rect">
                <a:avLst/>
              </a:prstGeom>
              <a:blipFill rotWithShape="1">
                <a:blip r:embed="rId3"/>
                <a:stretch>
                  <a:fillRect l="-2090" b="-15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95300" y="1680763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1295400" y="1733550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2362200" y="1776523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505200" y="1755258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7578" y="2776720"/>
            <a:ext cx="4018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c)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5-Point Star 10"/>
          <p:cNvSpPr/>
          <p:nvPr/>
        </p:nvSpPr>
        <p:spPr>
          <a:xfrm>
            <a:off x="1752600" y="2724150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2819400" y="2724150"/>
            <a:ext cx="6858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1066800" y="3462814"/>
            <a:ext cx="533400" cy="468868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2181889" y="3462814"/>
            <a:ext cx="609600" cy="468868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352800" y="3462813"/>
            <a:ext cx="609600" cy="468867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4000" y="1518107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5867400" y="1596213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6896100" y="1603819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7924800" y="1598946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334000" y="277672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d)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6120809" y="2908816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8001000" y="2905933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7581900" y="3576221"/>
            <a:ext cx="609600" cy="369332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7137991" y="2905933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6584212" y="3562350"/>
            <a:ext cx="533400" cy="36933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334000" y="1500193"/>
            <a:ext cx="533400" cy="620601"/>
          </a:xfrm>
          <a:prstGeom prst="ellipse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5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64288" y="361950"/>
                <a:ext cx="8229600" cy="1145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Để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xác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đúng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tô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màu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thế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? </a:t>
                </a:r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88" y="361950"/>
                <a:ext cx="8229600" cy="1145570"/>
              </a:xfrm>
              <a:prstGeom prst="rect">
                <a:avLst/>
              </a:prstGeom>
              <a:blipFill rotWithShape="1">
                <a:blip r:embed="rId3"/>
                <a:stretch>
                  <a:fillRect l="-1481" b="-13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1885950"/>
                <a:ext cx="8382000" cy="1576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Dựa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chia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Tử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ngôi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tô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màu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885950"/>
                <a:ext cx="8382000" cy="1576457"/>
              </a:xfrm>
              <a:prstGeom prst="rect">
                <a:avLst/>
              </a:prstGeom>
              <a:blipFill rotWithShape="1">
                <a:blip r:embed="rId4"/>
                <a:stretch>
                  <a:fillRect l="-1527" r="-1600" b="-9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7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762000" y="438150"/>
            <a:ext cx="74977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 :</a:t>
            </a:r>
          </a:p>
          <a:p>
            <a:pPr marL="285750" indent="-285750">
              <a:buFontTx/>
              <a:buChar char="-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Oval 4"/>
          <p:cNvSpPr/>
          <p:nvPr/>
        </p:nvSpPr>
        <p:spPr>
          <a:xfrm>
            <a:off x="914400" y="57150"/>
            <a:ext cx="6934200" cy="1447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662" y="1698319"/>
                <a:ext cx="6934200" cy="721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Quy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2" y="1698319"/>
                <a:ext cx="6934200" cy="721031"/>
              </a:xfrm>
              <a:prstGeom prst="rect">
                <a:avLst/>
              </a:prstGeom>
              <a:blipFill rotWithShape="1">
                <a:blip r:embed="rId3"/>
                <a:stretch>
                  <a:fillRect l="-1757" b="-9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7200" y="2955460"/>
                <a:ext cx="8229600" cy="1978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iữ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nguyên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𝐮𝐲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đồ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𝒏𝒈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955460"/>
                <a:ext cx="8229600" cy="1978490"/>
              </a:xfrm>
              <a:prstGeom prst="rect">
                <a:avLst/>
              </a:prstGeom>
              <a:blipFill rotWithShape="1">
                <a:blip r:embed="rId4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19200" y="2429530"/>
            <a:ext cx="1911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MSC : 36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11455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MSC.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15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Rectangle 4"/>
          <p:cNvSpPr/>
          <p:nvPr/>
        </p:nvSpPr>
        <p:spPr>
          <a:xfrm>
            <a:off x="609600" y="1123950"/>
            <a:ext cx="8153400" cy="2362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TOÁN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54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0" y="29441"/>
                <a:ext cx="6324600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Bài 1 :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𝟓𝟏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441"/>
                <a:ext cx="6324600" cy="1296124"/>
              </a:xfrm>
              <a:prstGeom prst="rect">
                <a:avLst/>
              </a:prstGeom>
              <a:blipFill rotWithShape="1">
                <a:blip r:embed="rId3"/>
                <a:stretch>
                  <a:fillRect l="-2601" t="-7075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099" y="1454723"/>
            <a:ext cx="91059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299" y="1428748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680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514349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598" y="1678127"/>
                <a:ext cx="3106284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𝟑𝟎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8" y="1678127"/>
                <a:ext cx="3106284" cy="832344"/>
              </a:xfrm>
              <a:prstGeom prst="rect">
                <a:avLst/>
              </a:prstGeom>
              <a:blipFill rotWithShape="1">
                <a:blip r:embed="rId3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5195"/>
                <a:ext cx="7772400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Bài 1 :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𝟑𝟒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𝟓𝟏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195"/>
                <a:ext cx="7772400" cy="1296124"/>
              </a:xfrm>
              <a:prstGeom prst="rect">
                <a:avLst/>
              </a:prstGeom>
              <a:blipFill rotWithShape="1">
                <a:blip r:embed="rId4"/>
                <a:stretch>
                  <a:fillRect l="-2039" t="-6604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3889" y="3028950"/>
                <a:ext cx="3321029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𝟐𝟎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𝟒𝟓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89" y="3028950"/>
                <a:ext cx="3321029" cy="832344"/>
              </a:xfrm>
              <a:prstGeom prst="rect">
                <a:avLst/>
              </a:prstGeom>
              <a:blipFill rotWithShape="1">
                <a:blip r:embed="rId5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21088" y="1593273"/>
                <a:ext cx="3379912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𝟐𝟖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𝟕𝟎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088" y="1593273"/>
                <a:ext cx="3379912" cy="834716"/>
              </a:xfrm>
              <a:prstGeom prst="rect">
                <a:avLst/>
              </a:prstGeom>
              <a:blipFill rotWithShape="1">
                <a:blip r:embed="rId6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10697" y="3028950"/>
                <a:ext cx="3300248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𝟓𝟏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𝟑𝟒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𝟓𝟏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  : </m:t>
                        </m:r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697" y="3028950"/>
                <a:ext cx="3300248" cy="834716"/>
              </a:xfrm>
              <a:prstGeom prst="rect">
                <a:avLst/>
              </a:prstGeom>
              <a:blipFill rotWithShape="1">
                <a:blip r:embed="rId7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62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57150"/>
                <a:ext cx="8979946" cy="1364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2 :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dưới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đây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?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 ;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   ;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𝟔𝟑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      ;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50"/>
                <a:ext cx="8979946" cy="1364156"/>
              </a:xfrm>
              <a:prstGeom prst="rect">
                <a:avLst/>
              </a:prstGeom>
              <a:blipFill rotWithShape="1">
                <a:blip r:embed="rId3"/>
                <a:stretch>
                  <a:fillRect r="-950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" y="1657350"/>
                <a:ext cx="7620000" cy="91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𝟏𝟖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m:t>    ;         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𝟐𝟕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m:t>      ;       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𝟏𝟒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𝟔𝟑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m:t>         ;       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𝟑𝟔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57350"/>
                <a:ext cx="7620000" cy="910762"/>
              </a:xfrm>
              <a:prstGeom prst="rect">
                <a:avLst/>
              </a:prstGeom>
              <a:blipFill rotWithShape="1">
                <a:blip r:embed="rId4"/>
                <a:stretch>
                  <a:fillRect b="-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33400" y="2876550"/>
                <a:ext cx="8229600" cy="1296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phân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dựa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đâu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pPr algn="ctr"/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Dựa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chất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cơ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bản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876550"/>
                <a:ext cx="8229600" cy="1296124"/>
              </a:xfrm>
              <a:prstGeom prst="rect">
                <a:avLst/>
              </a:prstGeom>
              <a:blipFill rotWithShape="1">
                <a:blip r:embed="rId5"/>
                <a:stretch>
                  <a:fillRect l="-1926" r="-222" b="-14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27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</p:spPr>
      </p:pic>
      <p:sp>
        <p:nvSpPr>
          <p:cNvPr id="6" name="TextBox 5"/>
          <p:cNvSpPr txBox="1"/>
          <p:nvPr/>
        </p:nvSpPr>
        <p:spPr>
          <a:xfrm>
            <a:off x="0" y="66675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chia ta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880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381000" y="29441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8600" y="552661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52661"/>
                <a:ext cx="1901538" cy="741806"/>
              </a:xfrm>
              <a:prstGeom prst="rect">
                <a:avLst/>
              </a:prstGeom>
              <a:blipFill rotWithShape="1">
                <a:blip r:embed="rId3"/>
                <a:stretch>
                  <a:fillRect r="-643" b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9731" y="552661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731" y="552661"/>
                <a:ext cx="1901538" cy="741806"/>
              </a:xfrm>
              <a:prstGeom prst="rect">
                <a:avLst/>
              </a:prstGeom>
              <a:blipFill rotWithShape="1">
                <a:blip r:embed="rId4"/>
                <a:stretch>
                  <a:fillRect r="-1282" b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867400" y="554604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54604"/>
                <a:ext cx="1901538" cy="741806"/>
              </a:xfrm>
              <a:prstGeom prst="rect">
                <a:avLst/>
              </a:prstGeom>
              <a:blipFill rotWithShape="1">
                <a:blip r:embed="rId5"/>
                <a:stretch>
                  <a:fillRect r="-4180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49731" y="1342236"/>
                <a:ext cx="28194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731" y="1342236"/>
                <a:ext cx="2819400" cy="714683"/>
              </a:xfrm>
              <a:prstGeom prst="rect">
                <a:avLst/>
              </a:prstGeom>
              <a:blipFill rotWithShape="1">
                <a:blip r:embed="rId6"/>
                <a:stretch>
                  <a:fillRect r="-4536" b="-9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81000" y="2669658"/>
            <a:ext cx="85344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2085034"/>
            <a:ext cx="91059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2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1" grpId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9600" y="361950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1950"/>
                <a:ext cx="1901538" cy="741806"/>
              </a:xfrm>
              <a:prstGeom prst="rect">
                <a:avLst/>
              </a:prstGeom>
              <a:blipFill rotWithShape="1">
                <a:blip r:embed="rId3"/>
                <a:stretch>
                  <a:fillRect r="-641" b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04800" y="1113059"/>
                <a:ext cx="7848600" cy="1557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MSC : 24</a:t>
                </a:r>
              </a:p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 ;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quy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13059"/>
                <a:ext cx="7848600" cy="1557349"/>
              </a:xfrm>
              <a:prstGeom prst="rect">
                <a:avLst/>
              </a:prstGeom>
              <a:blipFill rotWithShape="1">
                <a:blip r:embed="rId4"/>
                <a:stretch>
                  <a:fillRect l="-1165" t="-3137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5800" y="2668144"/>
                <a:ext cx="1901538" cy="74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668144"/>
                <a:ext cx="1901538" cy="741806"/>
              </a:xfrm>
              <a:prstGeom prst="rect">
                <a:avLst/>
              </a:prstGeom>
              <a:blipFill rotWithShape="1">
                <a:blip r:embed="rId5"/>
                <a:stretch>
                  <a:fillRect r="-1286" b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04800" y="3409950"/>
                <a:ext cx="7848600" cy="1557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MSC : 45</a:t>
                </a:r>
              </a:p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× 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quy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409950"/>
                <a:ext cx="7848600" cy="1557349"/>
              </a:xfrm>
              <a:prstGeom prst="rect">
                <a:avLst/>
              </a:prstGeom>
              <a:blipFill rotWithShape="1">
                <a:blip r:embed="rId6"/>
                <a:stretch>
                  <a:fillRect l="-1165" t="-3125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78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1123</Words>
  <Application>Microsoft Office PowerPoint</Application>
  <PresentationFormat>On-screen Show (16:9)</PresentationFormat>
  <Paragraphs>70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</dc:creator>
  <cp:lastModifiedBy>Admin</cp:lastModifiedBy>
  <cp:revision>26</cp:revision>
  <dcterms:created xsi:type="dcterms:W3CDTF">2020-04-01T05:11:46Z</dcterms:created>
  <dcterms:modified xsi:type="dcterms:W3CDTF">2021-02-17T04:41:23Z</dcterms:modified>
</cp:coreProperties>
</file>