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7" r:id="rId10"/>
    <p:sldId id="268" r:id="rId11"/>
    <p:sldId id="263" r:id="rId12"/>
    <p:sldId id="264" r:id="rId13"/>
    <p:sldId id="265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AF95A-285F-4054-B1D2-BF24CD8EF3D1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12C6F-644E-4EB9-B13B-FAE2E8F90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05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12C6F-644E-4EB9-B13B-FAE2E8F905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1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9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4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0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8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4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9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3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1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4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3262-4054-484B-9CF3-5228890802A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0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53262-4054-484B-9CF3-5228890802A2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130FA-DE79-4353-B5A3-9F6E222B4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5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9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5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7338" y="971550"/>
            <a:ext cx="80108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>
              <a:lnSpc>
                <a:spcPct val="150000"/>
              </a:lnSpc>
            </a:pP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19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3400" y="57150"/>
                <a:ext cx="1901538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7150"/>
                <a:ext cx="1901538" cy="741806"/>
              </a:xfrm>
              <a:prstGeom prst="rect">
                <a:avLst/>
              </a:prstGeom>
              <a:blipFill rotWithShape="1">
                <a:blip r:embed="rId3"/>
                <a:stretch>
                  <a:fillRect r="-4180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04800" y="827494"/>
                <a:ext cx="7848600" cy="1557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MSC : 36</a:t>
                </a:r>
              </a:p>
              <a:p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𝟏𝟔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      ;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quy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𝟏𝟔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827494"/>
                <a:ext cx="7848600" cy="1557349"/>
              </a:xfrm>
              <a:prstGeom prst="rect">
                <a:avLst/>
              </a:prstGeom>
              <a:blipFill rotWithShape="1">
                <a:blip r:embed="rId4"/>
                <a:stretch>
                  <a:fillRect l="-1165" t="-3137" b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3400" y="2398009"/>
                <a:ext cx="28194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398009"/>
                <a:ext cx="2819400" cy="714683"/>
              </a:xfrm>
              <a:prstGeom prst="rect">
                <a:avLst/>
              </a:prstGeom>
              <a:blipFill rotWithShape="1">
                <a:blip r:embed="rId5"/>
                <a:stretch>
                  <a:fillRect r="-4545" b="-8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0" y="3181350"/>
                <a:ext cx="9144000" cy="1551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MSC : 12</a:t>
                </a:r>
              </a:p>
              <a:p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;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;  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giữ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nguyên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  <a:endPara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quy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81350"/>
                <a:ext cx="9144000" cy="1551963"/>
              </a:xfrm>
              <a:prstGeom prst="rect">
                <a:avLst/>
              </a:prstGeom>
              <a:blipFill rotWithShape="1">
                <a:blip r:embed="rId6"/>
                <a:stretch>
                  <a:fillRect l="-1000" t="-3150" b="-1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368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33500" y="387030"/>
                <a:ext cx="7581900" cy="1283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Bài 4 :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Nhóm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dưới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đây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ngôi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sao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đã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tô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màu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? </a:t>
                </a:r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387030"/>
                <a:ext cx="7581900" cy="1283685"/>
              </a:xfrm>
              <a:prstGeom prst="rect">
                <a:avLst/>
              </a:prstGeom>
              <a:blipFill rotWithShape="1">
                <a:blip r:embed="rId3"/>
                <a:stretch>
                  <a:fillRect l="-2090" b="-15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95300" y="1680763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1295400" y="1733550"/>
            <a:ext cx="533400" cy="369332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2362200" y="1776523"/>
            <a:ext cx="609600" cy="369332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505200" y="1755258"/>
            <a:ext cx="533400" cy="369332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7578" y="2776720"/>
            <a:ext cx="40182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c) 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1752600" y="2724150"/>
            <a:ext cx="609600" cy="369332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819400" y="2724150"/>
            <a:ext cx="685800" cy="369332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1066800" y="3462814"/>
            <a:ext cx="533400" cy="468868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181889" y="3462814"/>
            <a:ext cx="609600" cy="468868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352800" y="3462813"/>
            <a:ext cx="609600" cy="468867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34000" y="1518107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5-Point Star 16"/>
          <p:cNvSpPr/>
          <p:nvPr/>
        </p:nvSpPr>
        <p:spPr>
          <a:xfrm>
            <a:off x="5867400" y="1596213"/>
            <a:ext cx="609600" cy="369332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6896100" y="1603819"/>
            <a:ext cx="609600" cy="369332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7924800" y="1598946"/>
            <a:ext cx="533400" cy="369332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334000" y="277672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6120809" y="2908816"/>
            <a:ext cx="609600" cy="369332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8001000" y="2905933"/>
            <a:ext cx="609600" cy="369332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7581900" y="3576221"/>
            <a:ext cx="609600" cy="369332"/>
          </a:xfrm>
          <a:prstGeom prst="star5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7137991" y="2905933"/>
            <a:ext cx="533400" cy="369332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6584212" y="3562350"/>
            <a:ext cx="533400" cy="369332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334000" y="1500193"/>
            <a:ext cx="533400" cy="620601"/>
          </a:xfrm>
          <a:prstGeom prst="ellipse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5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64288" y="361950"/>
                <a:ext cx="8229600" cy="1145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Để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xác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định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đúng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ngôi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sao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đã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tô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màu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làm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thế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? </a:t>
                </a:r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88" y="361950"/>
                <a:ext cx="8229600" cy="1145570"/>
              </a:xfrm>
              <a:prstGeom prst="rect">
                <a:avLst/>
              </a:prstGeom>
              <a:blipFill rotWithShape="1">
                <a:blip r:embed="rId3"/>
                <a:stretch>
                  <a:fillRect l="-1481" b="-13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3400" y="1885950"/>
                <a:ext cx="8382000" cy="1576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Dựa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vào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.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biết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ngôi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sao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chia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3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phần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nhau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Tử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biết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ngôi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sao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đã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tô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màu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885950"/>
                <a:ext cx="8382000" cy="1576457"/>
              </a:xfrm>
              <a:prstGeom prst="rect">
                <a:avLst/>
              </a:prstGeom>
              <a:blipFill rotWithShape="1">
                <a:blip r:embed="rId4"/>
                <a:stretch>
                  <a:fillRect l="-1527" r="-1600" b="-9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57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762000" y="438150"/>
            <a:ext cx="74977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 :</a:t>
            </a:r>
          </a:p>
          <a:p>
            <a:pPr marL="285750" indent="-285750">
              <a:buFontTx/>
              <a:buChar char="-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So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11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Oval 4"/>
          <p:cNvSpPr/>
          <p:nvPr/>
        </p:nvSpPr>
        <p:spPr>
          <a:xfrm>
            <a:off x="914400" y="57150"/>
            <a:ext cx="6934200" cy="1447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9662" y="1698319"/>
                <a:ext cx="6934200" cy="721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Quy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2" y="1698319"/>
                <a:ext cx="6934200" cy="721031"/>
              </a:xfrm>
              <a:prstGeom prst="rect">
                <a:avLst/>
              </a:prstGeom>
              <a:blipFill rotWithShape="1">
                <a:blip r:embed="rId3"/>
                <a:stretch>
                  <a:fillRect l="-1757" b="-9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57200" y="2955460"/>
                <a:ext cx="8229600" cy="1978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; </a:t>
                </a:r>
                <a:r>
                  <a:rPr lang="en-US" sz="28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iữ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nguyên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2060"/>
                        </a:solidFill>
                        <a:latin typeface="Cambria Math"/>
                      </a:rPr>
                      <m:t>𝐮𝐲</m:t>
                    </m:r>
                    <m:r>
                      <a:rPr lang="en-US" sz="2800" b="1" i="0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/>
                      </a:rPr>
                      <m:t>đồ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/>
                      </a:rPr>
                      <m:t>𝒏𝒈</m:t>
                    </m:r>
                    <m:r>
                      <a:rPr lang="en-US" sz="2800" b="1" i="1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955460"/>
                <a:ext cx="8229600" cy="1978490"/>
              </a:xfrm>
              <a:prstGeom prst="rect">
                <a:avLst/>
              </a:prstGeom>
              <a:blipFill rotWithShape="1">
                <a:blip r:embed="rId4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219200" y="2429530"/>
            <a:ext cx="1911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MSC : 36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11455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MSC.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0157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Rectangle 4"/>
          <p:cNvSpPr/>
          <p:nvPr/>
        </p:nvSpPr>
        <p:spPr>
          <a:xfrm>
            <a:off x="609600" y="1123950"/>
            <a:ext cx="8153400" cy="2362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TOÁN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LUYỆN TẬP CHUNG</a:t>
            </a:r>
            <a:endParaRPr lang="en-US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854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0" y="29441"/>
                <a:ext cx="6324600" cy="1296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Bài 1 :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Rút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gọn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𝟑𝟎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𝟕𝟎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𝟑𝟒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𝟓𝟏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9441"/>
                <a:ext cx="6324600" cy="1296124"/>
              </a:xfrm>
              <a:prstGeom prst="rect">
                <a:avLst/>
              </a:prstGeom>
              <a:blipFill rotWithShape="1">
                <a:blip r:embed="rId3"/>
                <a:stretch>
                  <a:fillRect l="-2601" t="-7075" b="-6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8099" y="1454723"/>
            <a:ext cx="91059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6299" y="1428748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6806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143499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598" y="1678127"/>
                <a:ext cx="3106284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𝟑𝟎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𝟏𝟐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 : 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𝟑𝟎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 : 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98" y="1678127"/>
                <a:ext cx="3106284" cy="832344"/>
              </a:xfrm>
              <a:prstGeom prst="rect">
                <a:avLst/>
              </a:prstGeom>
              <a:blipFill rotWithShape="1">
                <a:blip r:embed="rId3"/>
                <a:stretch>
                  <a:fillRect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3400" y="5195"/>
                <a:ext cx="7772400" cy="1296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Bài 1 :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Rút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gọn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𝟑𝟎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𝟒𝟓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𝟐𝟖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𝟕𝟎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𝟑𝟒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𝟓𝟏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195"/>
                <a:ext cx="7772400" cy="1296124"/>
              </a:xfrm>
              <a:prstGeom prst="rect">
                <a:avLst/>
              </a:prstGeom>
              <a:blipFill rotWithShape="1">
                <a:blip r:embed="rId4"/>
                <a:stretch>
                  <a:fillRect l="-2039" t="-6604" b="-6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3889" y="3028950"/>
                <a:ext cx="3321029" cy="8323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𝟒𝟓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𝟐𝟎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 : 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𝟒𝟓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 : 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89" y="3028950"/>
                <a:ext cx="3321029" cy="832344"/>
              </a:xfrm>
              <a:prstGeom prst="rect">
                <a:avLst/>
              </a:prstGeom>
              <a:blipFill rotWithShape="1">
                <a:blip r:embed="rId5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21088" y="1593273"/>
                <a:ext cx="3379912" cy="834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𝟐𝟖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𝟕𝟎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𝟐𝟖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 : 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𝟏𝟒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𝟕𝟎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 : 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088" y="1593273"/>
                <a:ext cx="3379912" cy="834716"/>
              </a:xfrm>
              <a:prstGeom prst="rect">
                <a:avLst/>
              </a:prstGeom>
              <a:blipFill rotWithShape="1">
                <a:blip r:embed="rId6"/>
                <a:stretch>
                  <a:fillRect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10697" y="3028950"/>
                <a:ext cx="3300248" cy="834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𝟑𝟒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𝟓𝟏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𝟑𝟒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 : 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𝟏𝟕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𝟓𝟏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 : </m:t>
                        </m:r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𝟏𝟕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b="1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697" y="3028950"/>
                <a:ext cx="3300248" cy="834716"/>
              </a:xfrm>
              <a:prstGeom prst="rect">
                <a:avLst/>
              </a:prstGeom>
              <a:blipFill rotWithShape="1">
                <a:blip r:embed="rId7"/>
                <a:stretch>
                  <a:fillRect b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362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57150"/>
                <a:ext cx="8979946" cy="1364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2 : </a:t>
                </a:r>
                <a:r>
                  <a:rPr lang="en-US" sz="2800" b="1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dưới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đây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?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   ;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     ;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𝟏𝟒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𝟔𝟑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        ;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150"/>
                <a:ext cx="8979946" cy="1364156"/>
              </a:xfrm>
              <a:prstGeom prst="rect">
                <a:avLst/>
              </a:prstGeom>
              <a:blipFill rotWithShape="1">
                <a:blip r:embed="rId3"/>
                <a:stretch>
                  <a:fillRect r="-950"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2000" y="1657350"/>
                <a:ext cx="7620000" cy="910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𝟏𝟖</m:t>
                          </m:r>
                        </m:den>
                      </m:f>
                      <m:r>
                        <m:rPr>
                          <m:nor/>
                        </m:rP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m:t>    ;          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𝟐𝟕</m:t>
                          </m:r>
                        </m:den>
                      </m:f>
                      <m:r>
                        <m:rPr>
                          <m:nor/>
                        </m:rP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m:t>      ;        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𝟏𝟒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𝟔𝟑</m:t>
                          </m:r>
                        </m:den>
                      </m:f>
                      <m:r>
                        <m:rPr>
                          <m:nor/>
                        </m:rP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m:t>         ;       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𝟏𝟎</m:t>
                          </m:r>
                        </m:num>
                        <m:den>
                          <m:r>
                            <a:rPr lang="en-US" sz="28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𝟑𝟔</m:t>
                          </m:r>
                        </m:den>
                      </m:f>
                      <m:r>
                        <m:rPr>
                          <m:nor/>
                        </m:rP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657350"/>
                <a:ext cx="7620000" cy="910762"/>
              </a:xfrm>
              <a:prstGeom prst="rect">
                <a:avLst/>
              </a:prstGeom>
              <a:blipFill rotWithShape="1">
                <a:blip r:embed="rId4"/>
                <a:stretch>
                  <a:fillRect b="-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33400" y="2876550"/>
                <a:ext cx="8229600" cy="1296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Để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tìm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phân </a:t>
                </a:r>
                <a:r>
                  <a:rPr lang="en-US" sz="32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32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dựa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vào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đâu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?</a:t>
                </a:r>
              </a:p>
              <a:p>
                <a:pPr algn="ctr"/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Dựa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vào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chất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cơ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bản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876550"/>
                <a:ext cx="8229600" cy="1296124"/>
              </a:xfrm>
              <a:prstGeom prst="rect">
                <a:avLst/>
              </a:prstGeom>
              <a:blipFill rotWithShape="1">
                <a:blip r:embed="rId5"/>
                <a:stretch>
                  <a:fillRect l="-1926" r="-222" b="-14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827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499"/>
          </a:xfrm>
        </p:spPr>
      </p:pic>
      <p:sp>
        <p:nvSpPr>
          <p:cNvPr id="6" name="TextBox 5"/>
          <p:cNvSpPr txBox="1"/>
          <p:nvPr/>
        </p:nvSpPr>
        <p:spPr>
          <a:xfrm>
            <a:off x="0" y="66675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chia ta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1880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TextBox 4"/>
          <p:cNvSpPr txBox="1"/>
          <p:nvPr/>
        </p:nvSpPr>
        <p:spPr>
          <a:xfrm>
            <a:off x="381000" y="29441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28600" y="552661"/>
                <a:ext cx="1901538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2060"/>
                        </a:solidFill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52661"/>
                <a:ext cx="1901538" cy="741806"/>
              </a:xfrm>
              <a:prstGeom prst="rect">
                <a:avLst/>
              </a:prstGeom>
              <a:blipFill rotWithShape="1">
                <a:blip r:embed="rId3"/>
                <a:stretch>
                  <a:fillRect r="-643" b="-6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49731" y="552661"/>
                <a:ext cx="1901538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2060"/>
                        </a:solidFill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731" y="552661"/>
                <a:ext cx="1901538" cy="741806"/>
              </a:xfrm>
              <a:prstGeom prst="rect">
                <a:avLst/>
              </a:prstGeom>
              <a:blipFill rotWithShape="1">
                <a:blip r:embed="rId4"/>
                <a:stretch>
                  <a:fillRect r="-1282" b="-6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867400" y="554604"/>
                <a:ext cx="1901538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2060"/>
                        </a:solidFill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554604"/>
                <a:ext cx="1901538" cy="741806"/>
              </a:xfrm>
              <a:prstGeom prst="rect">
                <a:avLst/>
              </a:prstGeom>
              <a:blipFill rotWithShape="1">
                <a:blip r:embed="rId5"/>
                <a:stretch>
                  <a:fillRect r="-4180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049731" y="1342236"/>
                <a:ext cx="28194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2060"/>
                        </a:solidFill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731" y="1342236"/>
                <a:ext cx="2819400" cy="714683"/>
              </a:xfrm>
              <a:prstGeom prst="rect">
                <a:avLst/>
              </a:prstGeom>
              <a:blipFill rotWithShape="1">
                <a:blip r:embed="rId6"/>
                <a:stretch>
                  <a:fillRect r="-4536" b="-9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81000" y="2669658"/>
            <a:ext cx="85344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2085034"/>
            <a:ext cx="91059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32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1" grpId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9600" y="361950"/>
                <a:ext cx="1901538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61950"/>
                <a:ext cx="1901538" cy="741806"/>
              </a:xfrm>
              <a:prstGeom prst="rect">
                <a:avLst/>
              </a:prstGeom>
              <a:blipFill rotWithShape="1">
                <a:blip r:embed="rId3"/>
                <a:stretch>
                  <a:fillRect r="-641" b="-5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04800" y="1113059"/>
                <a:ext cx="7848600" cy="1557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MSC : 24</a:t>
                </a:r>
              </a:p>
              <a:p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𝟑𝟐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 ;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quy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𝟑𝟐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𝟐𝟒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113059"/>
                <a:ext cx="7848600" cy="1557349"/>
              </a:xfrm>
              <a:prstGeom prst="rect">
                <a:avLst/>
              </a:prstGeom>
              <a:blipFill rotWithShape="1">
                <a:blip r:embed="rId4"/>
                <a:stretch>
                  <a:fillRect l="-1165" t="-3137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5800" y="2668144"/>
                <a:ext cx="1901538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FF0000"/>
                        </a:solidFill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668144"/>
                <a:ext cx="1901538" cy="741806"/>
              </a:xfrm>
              <a:prstGeom prst="rect">
                <a:avLst/>
              </a:prstGeom>
              <a:blipFill rotWithShape="1">
                <a:blip r:embed="rId5"/>
                <a:stretch>
                  <a:fillRect r="-1286" b="-6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04800" y="3409950"/>
                <a:ext cx="7848600" cy="1557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MSC : 45</a:t>
                </a:r>
              </a:p>
              <a:p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𝟒𝟓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× 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𝟒𝟓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quy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r>
                  <a:rPr lang="en-US" sz="24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𝟑𝟔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𝟒𝟓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𝟐𝟓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𝟒𝟓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409950"/>
                <a:ext cx="7848600" cy="1557349"/>
              </a:xfrm>
              <a:prstGeom prst="rect">
                <a:avLst/>
              </a:prstGeom>
              <a:blipFill rotWithShape="1">
                <a:blip r:embed="rId6"/>
                <a:stretch>
                  <a:fillRect l="-1165" t="-3125"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378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1123</Words>
  <Application>Microsoft Office PowerPoint</Application>
  <PresentationFormat>On-screen Show (16:9)</PresentationFormat>
  <Paragraphs>70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</dc:creator>
  <cp:lastModifiedBy>Admin</cp:lastModifiedBy>
  <cp:revision>26</cp:revision>
  <dcterms:created xsi:type="dcterms:W3CDTF">2020-04-01T05:11:46Z</dcterms:created>
  <dcterms:modified xsi:type="dcterms:W3CDTF">2021-02-17T04:41:23Z</dcterms:modified>
</cp:coreProperties>
</file>