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01" r:id="rId3"/>
    <p:sldId id="302" r:id="rId4"/>
    <p:sldId id="304" r:id="rId5"/>
    <p:sldId id="305" r:id="rId6"/>
    <p:sldId id="306" r:id="rId7"/>
    <p:sldId id="308" r:id="rId8"/>
    <p:sldId id="309" r:id="rId9"/>
    <p:sldId id="265" r:id="rId10"/>
    <p:sldId id="281" r:id="rId11"/>
    <p:sldId id="283" r:id="rId12"/>
    <p:sldId id="310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311" r:id="rId25"/>
    <p:sldId id="312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5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6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2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1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0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1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0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7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1D9C6-8AF7-4C97-A065-F8A9598CC8DB}" type="datetimeFigureOut">
              <a:rPr lang="en-US" smtClean="0"/>
              <a:t>23-Feb-21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C824-561F-4176-A5CE-42153190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5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4.mp3"/><Relationship Id="rId7" Type="http://schemas.openxmlformats.org/officeDocument/2006/relationships/image" Target="../media/image20.png"/><Relationship Id="rId2" Type="http://schemas.microsoft.com/office/2007/relationships/media" Target="../media/media4.mp3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5.mp3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microsoft.com/office/2007/relationships/media" Target="../media/media5.mp3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.gif"/><Relationship Id="rId11" Type="http://schemas.openxmlformats.org/officeDocument/2006/relationships/image" Target="../media/image6.gif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gif"/><Relationship Id="rId11" Type="http://schemas.openxmlformats.org/officeDocument/2006/relationships/image" Target="../media/image6.gif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38200"/>
            <a:ext cx="58674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KIỂM TRA BÀI CŨ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66 - Track 66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5791200"/>
            <a:ext cx="609600" cy="6096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6627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6627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00" y="6057900"/>
            <a:ext cx="685800" cy="381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6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11"/>
    </mc:Choice>
    <mc:Fallback xmlns="">
      <p:transition spd="slow" advTm="100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980" objId="4"/>
        <p14:stopEvt time="75749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7 - Track 67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0" y="5638800"/>
            <a:ext cx="609600" cy="6096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40782" y="6057900"/>
            <a:ext cx="685800" cy="381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0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"/>
    </mc:Choice>
    <mc:Fallback xmlns="">
      <p:transition spd="slow" advTm="2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034" objId="4"/>
        <p14:stopEvt time="2427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7 - Track 6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8367" b="14287"/>
          <a:stretch/>
        </p:blipFill>
        <p:spPr bwMode="auto">
          <a:xfrm>
            <a:off x="457200" y="201403"/>
            <a:ext cx="8458200" cy="619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9829801" y="3581400"/>
            <a:ext cx="1608729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adult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134599" y="4419600"/>
            <a:ext cx="1319739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field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9" y="5410200"/>
            <a:ext cx="1472139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adult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829801" y="1752600"/>
            <a:ext cx="159292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quilt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1837872" y="5653314"/>
            <a:ext cx="1656156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adult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770743" y="3581400"/>
            <a:ext cx="1494046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child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680029" y="2315029"/>
            <a:ext cx="1384512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child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-1527629" y="4648200"/>
            <a:ext cx="1362606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quilt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770744" y="1143000"/>
            <a:ext cx="1770743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shield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3999" y="6324600"/>
            <a:ext cx="1634659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shield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0"/>
            <a:ext cx="1447800" cy="130991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minute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56069E-6 L -0.49618 -0.421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2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48555E-6 L -0.48871 -0.443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-2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L -0.83872 -0.510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44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7919E-6 L -0.46667 0.03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6069E-6 L 0.44514 -0.15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7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67052E-7 L -0.43108 -0.55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2.71676E-6 L 0.5092 -0.1664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69 L 0.4967 0.421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1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0.46875 -0.146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7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9017E-6 L 0.46632 0.439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21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53387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220200" y="1219200"/>
            <a:ext cx="1219200" cy="609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</a:t>
            </a: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61764" y="2275609"/>
            <a:ext cx="1219200" cy="609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quilt</a:t>
            </a: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82546" y="3352800"/>
            <a:ext cx="1219200" cy="609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shield</a:t>
            </a: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10254" y="4419600"/>
            <a:ext cx="1219200" cy="609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field</a:t>
            </a: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10254" y="5486400"/>
            <a:ext cx="1219200" cy="609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adult</a:t>
            </a: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>
            <a:off x="1905000" y="2362200"/>
            <a:ext cx="1143000" cy="990600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3429000" y="2580409"/>
            <a:ext cx="914400" cy="69619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1981200" y="3352800"/>
            <a:ext cx="1143000" cy="990600"/>
          </a:xfrm>
          <a:prstGeom prst="curvedConnector3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 flipH="1" flipV="1">
            <a:off x="3295650" y="3448050"/>
            <a:ext cx="990600" cy="952500"/>
          </a:xfrm>
          <a:prstGeom prst="curvedConnector3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1842655" y="3023755"/>
            <a:ext cx="1343891" cy="1066800"/>
          </a:xfrm>
          <a:prstGeom prst="curvedConnector3">
            <a:avLst>
              <a:gd name="adj1" fmla="val 7165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3427485" y="3352800"/>
            <a:ext cx="839715" cy="732559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 flipH="1" flipV="1">
            <a:off x="1572492" y="3456709"/>
            <a:ext cx="2227118" cy="1257301"/>
          </a:xfrm>
          <a:prstGeom prst="curvedConnector3">
            <a:avLst>
              <a:gd name="adj1" fmla="val 61198"/>
            </a:avLst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V="1">
            <a:off x="2900797" y="3662796"/>
            <a:ext cx="1780309" cy="952499"/>
          </a:xfrm>
          <a:prstGeom prst="curvedConnector3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5400000" flipH="1" flipV="1">
            <a:off x="1752600" y="4724399"/>
            <a:ext cx="1676400" cy="1066803"/>
          </a:xfrm>
          <a:prstGeom prst="curvedConnector3">
            <a:avLst>
              <a:gd name="adj1" fmla="val 59917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V="1">
            <a:off x="3105153" y="4629152"/>
            <a:ext cx="1447798" cy="1028697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69427" y="0"/>
            <a:ext cx="1631373" cy="137160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 minutes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00987" y="6324600"/>
            <a:ext cx="685800" cy="381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4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43"/>
    </mc:Choice>
    <mc:Fallback xmlns="">
      <p:transition spd="slow" advTm="124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525 0.13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52118 0.112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9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52657 -0.066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3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52344 0.222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51823 0.033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8 - Track 68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5715000"/>
            <a:ext cx="609600" cy="6096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4" y="457200"/>
            <a:ext cx="813569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00" y="6057900"/>
            <a:ext cx="685800" cy="381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9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68"/>
    </mc:Choice>
    <mc:Fallback xmlns="">
      <p:transition spd="slow" advTm="81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040" objId="4"/>
        <p14:stopEvt time="66100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76" y="630612"/>
            <a:ext cx="2584025" cy="286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78843"/>
            <a:ext cx="2449444" cy="242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54639"/>
            <a:ext cx="2362200" cy="25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6" y="847568"/>
            <a:ext cx="2355590" cy="242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24" y="790421"/>
            <a:ext cx="2600439" cy="269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7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9"/>
    </mc:Choice>
    <mc:Fallback xmlns="">
      <p:transition spd="slow" advTm="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" name="69 - Track 69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5981700"/>
            <a:ext cx="609600" cy="609600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/>
          <a:stretch/>
        </p:blipFill>
        <p:spPr bwMode="auto">
          <a:xfrm>
            <a:off x="697172" y="1162050"/>
            <a:ext cx="7774726" cy="384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640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62302"/>
            <a:ext cx="2667000" cy="10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20000" y="6057900"/>
            <a:ext cx="685800" cy="381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0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69"/>
    </mc:Choice>
    <mc:Fallback xmlns="">
      <p:transition spd="slow" advTm="210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7492 L -0.87083 -0.740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83" y="-3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4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9156" objId="24"/>
        <p14:stopEvt time="123779" objId="2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664534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1219200"/>
            <a:ext cx="773626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1219200" y="4765964"/>
            <a:ext cx="1066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77400" y="1524000"/>
            <a:ext cx="1066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233055" y="3733800"/>
            <a:ext cx="1066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77400" y="2552700"/>
            <a:ext cx="1066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253837" y="5638800"/>
            <a:ext cx="1066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4953000"/>
            <a:ext cx="1752600" cy="160020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 minutes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87773" y="6248400"/>
            <a:ext cx="685800" cy="381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6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50"/>
    </mc:Choice>
    <mc:Fallback xmlns="">
      <p:transition spd="slow" advTm="108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85185E-6 L 0.94167 -0.51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83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725 0.14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94323 -0.18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5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71667 0.10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94549 -0.36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4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8882"/>
            <a:ext cx="3969968" cy="100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2" y="1439831"/>
            <a:ext cx="1813400" cy="58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85" y="2819400"/>
            <a:ext cx="4451469" cy="7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2"/>
    </mc:Choice>
    <mc:Fallback xmlns="">
      <p:transition spd="slow" advTm="17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5" y="304799"/>
            <a:ext cx="2784765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46261"/>
            <a:ext cx="2971800" cy="227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6261"/>
            <a:ext cx="2603831" cy="225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4" y="3649034"/>
            <a:ext cx="3394366" cy="239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69" y="3666847"/>
            <a:ext cx="3556332" cy="251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70 - Track 7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4508" y="2729065"/>
            <a:ext cx="609600" cy="6096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483" y="3452534"/>
            <a:ext cx="36268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7720"/>
            <a:ext cx="327707" cy="40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701" y="4191000"/>
            <a:ext cx="36268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97" y="3621325"/>
            <a:ext cx="327707" cy="40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8083301" y="6251574"/>
            <a:ext cx="685800" cy="381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3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52"/>
    </mc:Choice>
    <mc:Fallback xmlns="">
      <p:transition spd="slow" advTm="28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8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16736 0.32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1.05312 -0.1902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56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73455 -0.1182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36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4842 0.21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1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3592" objId="4"/>
        <p14:playEvt time="122801" objId="4"/>
        <p14:playEvt time="191914" objId="4"/>
        <p14:stopEvt time="26112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6867" name="Rectangle 54"/>
          <p:cNvSpPr>
            <a:spLocks noChangeArrowheads="1"/>
          </p:cNvSpPr>
          <p:nvPr/>
        </p:nvSpPr>
        <p:spPr bwMode="auto">
          <a:xfrm>
            <a:off x="339397" y="4419600"/>
            <a:ext cx="8576002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3600"/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755650" y="2179999"/>
            <a:ext cx="7743496" cy="7620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You can watch a film at the………….</a:t>
            </a:r>
          </a:p>
        </p:txBody>
      </p:sp>
      <p:pic>
        <p:nvPicPr>
          <p:cNvPr id="36869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pic>
        <p:nvPicPr>
          <p:cNvPr id="36872" name="Picture 38" descr="mouse"/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949700" y="16002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Question 1</a:t>
            </a:r>
          </a:p>
        </p:txBody>
      </p:sp>
      <p:sp>
        <p:nvSpPr>
          <p:cNvPr id="36874" name="AutoShape 40"/>
          <p:cNvSpPr>
            <a:spLocks noChangeArrowheads="1"/>
          </p:cNvSpPr>
          <p:nvPr/>
        </p:nvSpPr>
        <p:spPr bwMode="auto">
          <a:xfrm>
            <a:off x="3651250" y="3018776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5" name="AutoShape 41"/>
          <p:cNvSpPr>
            <a:spLocks noChangeArrowheads="1"/>
          </p:cNvSpPr>
          <p:nvPr/>
        </p:nvSpPr>
        <p:spPr bwMode="auto">
          <a:xfrm>
            <a:off x="3717925" y="3066906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683000" y="3038620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3225" y="404707"/>
            <a:ext cx="652462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HLThuphap" pitchFamily="2" charset="0"/>
              </a:rPr>
              <a:t>A quiz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HLThuphap" pitchFamily="2" charset="0"/>
            </a:endParaRPr>
          </a:p>
        </p:txBody>
      </p:sp>
      <p:pic>
        <p:nvPicPr>
          <p:cNvPr id="36878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93" descr="Buomb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2" name="Group 99"/>
          <p:cNvGrpSpPr>
            <a:grpSpLocks/>
          </p:cNvGrpSpPr>
          <p:nvPr/>
        </p:nvGrpSpPr>
        <p:grpSpPr bwMode="auto">
          <a:xfrm>
            <a:off x="7391400" y="6096000"/>
            <a:ext cx="1828800" cy="762000"/>
            <a:chOff x="0" y="3552"/>
            <a:chExt cx="1392" cy="768"/>
          </a:xfrm>
        </p:grpSpPr>
        <p:pic>
          <p:nvPicPr>
            <p:cNvPr id="36924" name="Picture 100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101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83" name="Group 102"/>
          <p:cNvGrpSpPr>
            <a:grpSpLocks/>
          </p:cNvGrpSpPr>
          <p:nvPr/>
        </p:nvGrpSpPr>
        <p:grpSpPr bwMode="auto">
          <a:xfrm>
            <a:off x="1219200" y="6172200"/>
            <a:ext cx="1600200" cy="685800"/>
            <a:chOff x="0" y="3552"/>
            <a:chExt cx="1392" cy="768"/>
          </a:xfrm>
        </p:grpSpPr>
        <p:pic>
          <p:nvPicPr>
            <p:cNvPr id="36922" name="Picture 103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3" name="Picture 104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4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8135" y="4343400"/>
            <a:ext cx="8518525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514350" indent="-514350">
              <a:buFontTx/>
              <a:buAutoNum type="alphaLcPeriod"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swimming pool                             c. park </a:t>
            </a:r>
          </a:p>
          <a:p>
            <a:pPr marL="514350" indent="-51435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d. hospital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	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266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219200" y="4991100"/>
            <a:ext cx="457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b. cinema/ movie theater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838834"/>
      </p:ext>
    </p:extLst>
  </p:cSld>
  <p:clrMapOvr>
    <a:masterClrMapping/>
  </p:clrMapOvr>
  <p:transition spd="med" advTm="5526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35" grpId="0" animBg="1"/>
      <p:bldP spid="70" grpId="1"/>
      <p:bldP spid="70" grpId="2"/>
      <p:bldP spid="70" grpId="4"/>
      <p:bldP spid="70" grpId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38200"/>
            <a:ext cx="72866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20000" y="6057900"/>
            <a:ext cx="685800" cy="381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61"/>
    </mc:Choice>
    <mc:Fallback xmlns="">
      <p:transition spd="slow" advTm="5246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49" y="41564"/>
            <a:ext cx="63769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86" y="1082376"/>
            <a:ext cx="4191000" cy="14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51" y="2331244"/>
            <a:ext cx="6845507" cy="16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73" y="3962400"/>
            <a:ext cx="6705600" cy="257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20000" y="6057900"/>
            <a:ext cx="685800" cy="381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68"/>
    </mc:Choice>
    <mc:Fallback xmlns="">
      <p:transition spd="slow" advTm="5536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4" y="228600"/>
            <a:ext cx="8322178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76" y="3733799"/>
            <a:ext cx="223982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45" y="3733799"/>
            <a:ext cx="3400161" cy="72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 bwMode="auto">
          <a:xfrm>
            <a:off x="1371600" y="4786745"/>
            <a:ext cx="3719945" cy="51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-990600" y="3295649"/>
            <a:ext cx="609600" cy="4381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1143000" y="3986211"/>
            <a:ext cx="914400" cy="5124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066800" y="4786745"/>
            <a:ext cx="381000" cy="39485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525000" y="3295648"/>
            <a:ext cx="495300" cy="4381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677400" y="4097264"/>
            <a:ext cx="990600" cy="5124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29800" y="5299146"/>
            <a:ext cx="381000" cy="39485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91400" y="-27926"/>
            <a:ext cx="1447800" cy="106680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minute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60188" y="6837218"/>
            <a:ext cx="381000" cy="39485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6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5"/>
    </mc:Choice>
    <mc:Fallback xmlns="">
      <p:transition spd="slow" advTm="8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2916 -0.1402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1.48148E-6 L 0.4 -0.25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3125 -0.359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022E-16 L -0.91875 -0.068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37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82257 -0.5701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28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67083 -0.3569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42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60833 -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HOMEWORK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WORKBOOK PAGES ON </a:t>
            </a:r>
            <a:r>
              <a:rPr lang="en-US" dirty="0" smtClean="0">
                <a:solidFill>
                  <a:srgbClr val="FF0000"/>
                </a:solidFill>
              </a:rPr>
              <a:t>50, 51,52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5115790" y="1482436"/>
            <a:ext cx="3799610" cy="1524000"/>
          </a:xfrm>
          <a:prstGeom prst="wedgeEllipseCallout">
            <a:avLst>
              <a:gd name="adj1" fmla="val -38169"/>
              <a:gd name="adj2" fmla="val 107955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1"/>
            <a:ext cx="82296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Tuesday</a:t>
            </a:r>
            <a:r>
              <a:rPr lang="en-US" sz="2400" dirty="0" smtClean="0"/>
              <a:t>, </a:t>
            </a:r>
            <a:r>
              <a:rPr lang="en-US" sz="2400" dirty="0"/>
              <a:t> </a:t>
            </a:r>
            <a:r>
              <a:rPr lang="en-US" sz="2400" dirty="0" smtClean="0"/>
              <a:t>February </a:t>
            </a:r>
            <a:r>
              <a:rPr lang="en-US" sz="2400" dirty="0" smtClean="0"/>
              <a:t>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</a:t>
            </a:r>
            <a:r>
              <a:rPr lang="en-US" sz="2400" dirty="0" smtClean="0"/>
              <a:t>2021</a:t>
            </a:r>
          </a:p>
          <a:p>
            <a:pPr marL="0" indent="0" algn="ctr">
              <a:buNone/>
            </a:pPr>
            <a:r>
              <a:rPr lang="en-US" sz="2400" dirty="0" smtClean="0"/>
              <a:t>Unit 7</a:t>
            </a:r>
          </a:p>
          <a:p>
            <a:pPr marL="0" indent="0" algn="ctr">
              <a:buNone/>
            </a:pPr>
            <a:r>
              <a:rPr lang="en-US" sz="2400" dirty="0" smtClean="0"/>
              <a:t>Lesson 4, 5,6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418" y="1828800"/>
            <a:ext cx="8229600" cy="4276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child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shield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field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belt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quit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adult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play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concert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actor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movie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singer</a:t>
            </a:r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7" name="Heart 6"/>
          <p:cNvSpPr/>
          <p:nvPr/>
        </p:nvSpPr>
        <p:spPr>
          <a:xfrm>
            <a:off x="7516090" y="2473036"/>
            <a:ext cx="450035" cy="457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 you like watching movies?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Yes, I do. / No, I don’t.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 you ever go to the movie theater?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 sometimes go to the movie theater.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19400" y="152400"/>
            <a:ext cx="3799610" cy="1524000"/>
          </a:xfrm>
          <a:prstGeom prst="wedgeEllipseCallout">
            <a:avLst>
              <a:gd name="adj1" fmla="val -38169"/>
              <a:gd name="adj2" fmla="val 107955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Heart 4"/>
          <p:cNvSpPr/>
          <p:nvPr/>
        </p:nvSpPr>
        <p:spPr>
          <a:xfrm>
            <a:off x="5219700" y="1143000"/>
            <a:ext cx="450035" cy="457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GOOD BYE!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6867" name="Rectangle 54"/>
          <p:cNvSpPr>
            <a:spLocks noChangeArrowheads="1"/>
          </p:cNvSpPr>
          <p:nvPr/>
        </p:nvSpPr>
        <p:spPr bwMode="auto">
          <a:xfrm>
            <a:off x="339397" y="4419600"/>
            <a:ext cx="8576002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3600"/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755650" y="2179999"/>
            <a:ext cx="7743496" cy="7620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You can </a:t>
            </a:r>
            <a:r>
              <a:rPr lang="en-US" sz="3600" b="1" dirty="0" smtClean="0">
                <a:solidFill>
                  <a:srgbClr val="0000FF"/>
                </a:solidFill>
              </a:rPr>
              <a:t>borrow a book </a:t>
            </a:r>
            <a:r>
              <a:rPr lang="en-US" sz="3600" b="1" dirty="0">
                <a:solidFill>
                  <a:srgbClr val="0000FF"/>
                </a:solidFill>
              </a:rPr>
              <a:t>at the………….</a:t>
            </a:r>
          </a:p>
        </p:txBody>
      </p:sp>
      <p:pic>
        <p:nvPicPr>
          <p:cNvPr id="36869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pic>
        <p:nvPicPr>
          <p:cNvPr id="36872" name="Picture 38" descr="mouse"/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949700" y="16002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Question </a:t>
            </a:r>
            <a:r>
              <a:rPr lang="en-US" b="1" dirty="0" smtClean="0">
                <a:solidFill>
                  <a:srgbClr val="CC3300"/>
                </a:solidFill>
              </a:rPr>
              <a:t>2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36874" name="AutoShape 40"/>
          <p:cNvSpPr>
            <a:spLocks noChangeArrowheads="1"/>
          </p:cNvSpPr>
          <p:nvPr/>
        </p:nvSpPr>
        <p:spPr bwMode="auto">
          <a:xfrm>
            <a:off x="3651250" y="3018776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5" name="AutoShape 41"/>
          <p:cNvSpPr>
            <a:spLocks noChangeArrowheads="1"/>
          </p:cNvSpPr>
          <p:nvPr/>
        </p:nvSpPr>
        <p:spPr bwMode="auto">
          <a:xfrm>
            <a:off x="3717925" y="3066906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683000" y="3038620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3225" y="404707"/>
            <a:ext cx="652462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HLThuphap" pitchFamily="2" charset="0"/>
              </a:rPr>
              <a:t>A quiz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HLThuphap" pitchFamily="2" charset="0"/>
            </a:endParaRPr>
          </a:p>
        </p:txBody>
      </p:sp>
      <p:pic>
        <p:nvPicPr>
          <p:cNvPr id="36878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93" descr="Buomb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2" name="Group 99"/>
          <p:cNvGrpSpPr>
            <a:grpSpLocks/>
          </p:cNvGrpSpPr>
          <p:nvPr/>
        </p:nvGrpSpPr>
        <p:grpSpPr bwMode="auto">
          <a:xfrm>
            <a:off x="7391400" y="6096000"/>
            <a:ext cx="1828800" cy="762000"/>
            <a:chOff x="0" y="3552"/>
            <a:chExt cx="1392" cy="768"/>
          </a:xfrm>
        </p:grpSpPr>
        <p:pic>
          <p:nvPicPr>
            <p:cNvPr id="36924" name="Picture 100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101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83" name="Group 102"/>
          <p:cNvGrpSpPr>
            <a:grpSpLocks/>
          </p:cNvGrpSpPr>
          <p:nvPr/>
        </p:nvGrpSpPr>
        <p:grpSpPr bwMode="auto">
          <a:xfrm>
            <a:off x="1219200" y="6172200"/>
            <a:ext cx="1600200" cy="685800"/>
            <a:chOff x="0" y="3552"/>
            <a:chExt cx="1392" cy="768"/>
          </a:xfrm>
        </p:grpSpPr>
        <p:pic>
          <p:nvPicPr>
            <p:cNvPr id="36922" name="Picture 103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3" name="Picture 104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4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8135" y="4343400"/>
            <a:ext cx="8518525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   a. bookshop                              </a:t>
            </a:r>
          </a:p>
          <a:p>
            <a:pPr marL="514350" indent="-51435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b. garage                                d. cafe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	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266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186652" y="4315691"/>
            <a:ext cx="2409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c. library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248087"/>
      </p:ext>
    </p:extLst>
  </p:cSld>
  <p:clrMapOvr>
    <a:masterClrMapping/>
  </p:clrMapOvr>
  <p:transition spd="med" advTm="2350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35" grpId="0" animBg="1"/>
      <p:bldP spid="70" grpId="0"/>
      <p:bldP spid="70" grpId="1"/>
      <p:bldP spid="70" grpId="2"/>
      <p:bldP spid="70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6867" name="Rectangle 54"/>
          <p:cNvSpPr>
            <a:spLocks noChangeArrowheads="1"/>
          </p:cNvSpPr>
          <p:nvPr/>
        </p:nvSpPr>
        <p:spPr bwMode="auto">
          <a:xfrm>
            <a:off x="339397" y="4419600"/>
            <a:ext cx="8576002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3600"/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51998" y="1981199"/>
            <a:ext cx="8750799" cy="125744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I’m going to the………to have some coffee and 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cake with my friends.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36869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pic>
        <p:nvPicPr>
          <p:cNvPr id="36872" name="Picture 38" descr="mouse"/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949700" y="16002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Question 3</a:t>
            </a:r>
          </a:p>
        </p:txBody>
      </p:sp>
      <p:sp>
        <p:nvSpPr>
          <p:cNvPr id="36874" name="AutoShape 40"/>
          <p:cNvSpPr>
            <a:spLocks noChangeArrowheads="1"/>
          </p:cNvSpPr>
          <p:nvPr/>
        </p:nvSpPr>
        <p:spPr bwMode="auto">
          <a:xfrm>
            <a:off x="3698566" y="3377983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5" name="AutoShape 41"/>
          <p:cNvSpPr>
            <a:spLocks noChangeArrowheads="1"/>
          </p:cNvSpPr>
          <p:nvPr/>
        </p:nvSpPr>
        <p:spPr bwMode="auto">
          <a:xfrm>
            <a:off x="3859048" y="3476409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762066" y="3397827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3225" y="404707"/>
            <a:ext cx="652462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HLThuphap" pitchFamily="2" charset="0"/>
              </a:rPr>
              <a:t>A quiz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HLThuphap" pitchFamily="2" charset="0"/>
            </a:endParaRPr>
          </a:p>
        </p:txBody>
      </p:sp>
      <p:pic>
        <p:nvPicPr>
          <p:cNvPr id="36878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93" descr="Buomb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2" name="Group 99"/>
          <p:cNvGrpSpPr>
            <a:grpSpLocks/>
          </p:cNvGrpSpPr>
          <p:nvPr/>
        </p:nvGrpSpPr>
        <p:grpSpPr bwMode="auto">
          <a:xfrm>
            <a:off x="7391400" y="6096000"/>
            <a:ext cx="1828800" cy="762000"/>
            <a:chOff x="0" y="3552"/>
            <a:chExt cx="1392" cy="768"/>
          </a:xfrm>
        </p:grpSpPr>
        <p:pic>
          <p:nvPicPr>
            <p:cNvPr id="36924" name="Picture 100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101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83" name="Group 102"/>
          <p:cNvGrpSpPr>
            <a:grpSpLocks/>
          </p:cNvGrpSpPr>
          <p:nvPr/>
        </p:nvGrpSpPr>
        <p:grpSpPr bwMode="auto">
          <a:xfrm>
            <a:off x="1219200" y="6172200"/>
            <a:ext cx="1600200" cy="685800"/>
            <a:chOff x="0" y="3552"/>
            <a:chExt cx="1392" cy="768"/>
          </a:xfrm>
        </p:grpSpPr>
        <p:pic>
          <p:nvPicPr>
            <p:cNvPr id="36922" name="Picture 103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3" name="Picture 104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4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8135" y="4343400"/>
            <a:ext cx="8518525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c. supermarket</a:t>
            </a:r>
          </a:p>
          <a:p>
            <a:pPr marL="514350" indent="-51435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b. school                                d. circus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	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266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48104" y="4315690"/>
            <a:ext cx="2409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a. cafe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806903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35" grpId="1" animBg="1"/>
      <p:bldP spid="29" grpId="0"/>
      <p:bldP spid="29" grpId="1"/>
      <p:bldP spid="29" grpId="2"/>
      <p:bldP spid="29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6867" name="Rectangle 54"/>
          <p:cNvSpPr>
            <a:spLocks noChangeArrowheads="1"/>
          </p:cNvSpPr>
          <p:nvPr/>
        </p:nvSpPr>
        <p:spPr bwMode="auto">
          <a:xfrm>
            <a:off x="339397" y="4419600"/>
            <a:ext cx="8576002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3600"/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51998" y="1981199"/>
            <a:ext cx="8750799" cy="125744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She sometimes swims in the………..</a:t>
            </a:r>
          </a:p>
        </p:txBody>
      </p:sp>
      <p:pic>
        <p:nvPicPr>
          <p:cNvPr id="36869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pic>
        <p:nvPicPr>
          <p:cNvPr id="36872" name="Picture 38" descr="mouse"/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949700" y="16002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Question </a:t>
            </a:r>
            <a:r>
              <a:rPr lang="en-US" b="1" dirty="0" smtClean="0">
                <a:solidFill>
                  <a:srgbClr val="CC3300"/>
                </a:solidFill>
              </a:rPr>
              <a:t>4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36874" name="AutoShape 40"/>
          <p:cNvSpPr>
            <a:spLocks noChangeArrowheads="1"/>
          </p:cNvSpPr>
          <p:nvPr/>
        </p:nvSpPr>
        <p:spPr bwMode="auto">
          <a:xfrm>
            <a:off x="3698566" y="3377983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5" name="AutoShape 41"/>
          <p:cNvSpPr>
            <a:spLocks noChangeArrowheads="1"/>
          </p:cNvSpPr>
          <p:nvPr/>
        </p:nvSpPr>
        <p:spPr bwMode="auto">
          <a:xfrm>
            <a:off x="3859048" y="3476409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738480" y="3417671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3225" y="404707"/>
            <a:ext cx="652462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HLThuphap" pitchFamily="2" charset="0"/>
              </a:rPr>
              <a:t>A quiz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HLThuphap" pitchFamily="2" charset="0"/>
            </a:endParaRPr>
          </a:p>
        </p:txBody>
      </p:sp>
      <p:pic>
        <p:nvPicPr>
          <p:cNvPr id="36878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93" descr="Buomb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2" name="Group 99"/>
          <p:cNvGrpSpPr>
            <a:grpSpLocks/>
          </p:cNvGrpSpPr>
          <p:nvPr/>
        </p:nvGrpSpPr>
        <p:grpSpPr bwMode="auto">
          <a:xfrm>
            <a:off x="7391400" y="6096000"/>
            <a:ext cx="1828800" cy="762000"/>
            <a:chOff x="0" y="3552"/>
            <a:chExt cx="1392" cy="768"/>
          </a:xfrm>
        </p:grpSpPr>
        <p:pic>
          <p:nvPicPr>
            <p:cNvPr id="36924" name="Picture 100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101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83" name="Group 102"/>
          <p:cNvGrpSpPr>
            <a:grpSpLocks/>
          </p:cNvGrpSpPr>
          <p:nvPr/>
        </p:nvGrpSpPr>
        <p:grpSpPr bwMode="auto">
          <a:xfrm>
            <a:off x="1219200" y="6172200"/>
            <a:ext cx="1600200" cy="685800"/>
            <a:chOff x="0" y="3552"/>
            <a:chExt cx="1392" cy="768"/>
          </a:xfrm>
        </p:grpSpPr>
        <p:pic>
          <p:nvPicPr>
            <p:cNvPr id="36922" name="Picture 103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3" name="Picture 104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4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8135" y="4343400"/>
            <a:ext cx="8518525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a. playground           c. supermarket</a:t>
            </a: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b. museum                               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	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266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267200" y="4698712"/>
            <a:ext cx="3414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d. swimming pool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439641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35" grpId="0" animBg="1"/>
      <p:bldP spid="29" grpId="0"/>
      <p:bldP spid="29" grpId="1"/>
      <p:bldP spid="29" grpId="2"/>
      <p:bldP spid="2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6867" name="Rectangle 54"/>
          <p:cNvSpPr>
            <a:spLocks noChangeArrowheads="1"/>
          </p:cNvSpPr>
          <p:nvPr/>
        </p:nvSpPr>
        <p:spPr bwMode="auto">
          <a:xfrm>
            <a:off x="339397" y="4419600"/>
            <a:ext cx="8576002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3600"/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51998" y="1981199"/>
            <a:ext cx="8750799" cy="125744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You can see many objects of scientific, 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or dinosaurs bones at the………………….</a:t>
            </a:r>
          </a:p>
        </p:txBody>
      </p:sp>
      <p:pic>
        <p:nvPicPr>
          <p:cNvPr id="36869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pic>
        <p:nvPicPr>
          <p:cNvPr id="36872" name="Picture 38" descr="mouse"/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949700" y="16002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Question 5</a:t>
            </a:r>
          </a:p>
        </p:txBody>
      </p:sp>
      <p:sp>
        <p:nvSpPr>
          <p:cNvPr id="36874" name="AutoShape 40"/>
          <p:cNvSpPr>
            <a:spLocks noChangeArrowheads="1"/>
          </p:cNvSpPr>
          <p:nvPr/>
        </p:nvSpPr>
        <p:spPr bwMode="auto">
          <a:xfrm>
            <a:off x="3698566" y="3377983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875" name="AutoShape 41"/>
          <p:cNvSpPr>
            <a:spLocks noChangeArrowheads="1"/>
          </p:cNvSpPr>
          <p:nvPr/>
        </p:nvSpPr>
        <p:spPr bwMode="auto">
          <a:xfrm>
            <a:off x="3859048" y="3476409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738480" y="3417671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3225" y="404707"/>
            <a:ext cx="652462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HLThuphap" pitchFamily="2" charset="0"/>
              </a:rPr>
              <a:t>A quiz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HLThuphap" pitchFamily="2" charset="0"/>
            </a:endParaRPr>
          </a:p>
        </p:txBody>
      </p:sp>
      <p:pic>
        <p:nvPicPr>
          <p:cNvPr id="36878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93" descr="Buomb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2" name="Group 99"/>
          <p:cNvGrpSpPr>
            <a:grpSpLocks/>
          </p:cNvGrpSpPr>
          <p:nvPr/>
        </p:nvGrpSpPr>
        <p:grpSpPr bwMode="auto">
          <a:xfrm>
            <a:off x="7391400" y="6096000"/>
            <a:ext cx="1828800" cy="762000"/>
            <a:chOff x="0" y="3552"/>
            <a:chExt cx="1392" cy="768"/>
          </a:xfrm>
        </p:grpSpPr>
        <p:pic>
          <p:nvPicPr>
            <p:cNvPr id="36924" name="Picture 100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101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83" name="Group 102"/>
          <p:cNvGrpSpPr>
            <a:grpSpLocks/>
          </p:cNvGrpSpPr>
          <p:nvPr/>
        </p:nvGrpSpPr>
        <p:grpSpPr bwMode="auto">
          <a:xfrm>
            <a:off x="1219200" y="6172200"/>
            <a:ext cx="1600200" cy="685800"/>
            <a:chOff x="0" y="3552"/>
            <a:chExt cx="1392" cy="768"/>
          </a:xfrm>
        </p:grpSpPr>
        <p:pic>
          <p:nvPicPr>
            <p:cNvPr id="36922" name="Picture 103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3" name="Picture 104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4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8135" y="4343400"/>
            <a:ext cx="8518525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a. park                        c. supermarket</a:t>
            </a: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         d. pool</a:t>
            </a: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		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266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7700" y="4736812"/>
            <a:ext cx="3414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. museum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752861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35" grpId="1" animBg="1"/>
      <p:bldP spid="30" grpId="0"/>
      <p:bldP spid="30" grpId="1"/>
      <p:bldP spid="30" grpId="2"/>
      <p:bldP spid="30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6867" name="Rectangle 54"/>
          <p:cNvSpPr>
            <a:spLocks noChangeArrowheads="1"/>
          </p:cNvSpPr>
          <p:nvPr/>
        </p:nvSpPr>
        <p:spPr bwMode="auto">
          <a:xfrm>
            <a:off x="339397" y="4419600"/>
            <a:ext cx="8576002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3600"/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51998" y="2294153"/>
            <a:ext cx="8750799" cy="106997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I’m always play soccer with my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friends at </a:t>
            </a:r>
            <a:r>
              <a:rPr lang="en-US" sz="3600" b="1" dirty="0">
                <a:solidFill>
                  <a:srgbClr val="0000FF"/>
                </a:solidFill>
              </a:rPr>
              <a:t>the……………………</a:t>
            </a:r>
          </a:p>
          <a:p>
            <a:pPr algn="ctr"/>
            <a:endParaRPr lang="en-US" sz="3600" b="1" dirty="0" smtClean="0">
              <a:solidFill>
                <a:srgbClr val="0000FF"/>
              </a:solidFill>
            </a:endParaRPr>
          </a:p>
        </p:txBody>
      </p:sp>
      <p:pic>
        <p:nvPicPr>
          <p:cNvPr id="36869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pic>
        <p:nvPicPr>
          <p:cNvPr id="36872" name="Picture 38" descr="mouse"/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949700" y="16002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Question </a:t>
            </a:r>
            <a:r>
              <a:rPr lang="en-US" b="1" dirty="0" smtClean="0">
                <a:solidFill>
                  <a:srgbClr val="CC3300"/>
                </a:solidFill>
              </a:rPr>
              <a:t>6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36874" name="AutoShape 40"/>
          <p:cNvSpPr>
            <a:spLocks noChangeArrowheads="1"/>
          </p:cNvSpPr>
          <p:nvPr/>
        </p:nvSpPr>
        <p:spPr bwMode="auto">
          <a:xfrm>
            <a:off x="3698566" y="3377983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875" name="AutoShape 41"/>
          <p:cNvSpPr>
            <a:spLocks noChangeArrowheads="1"/>
          </p:cNvSpPr>
          <p:nvPr/>
        </p:nvSpPr>
        <p:spPr bwMode="auto">
          <a:xfrm>
            <a:off x="3859048" y="3476409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738480" y="3417671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3225" y="404707"/>
            <a:ext cx="652462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HLThuphap" pitchFamily="2" charset="0"/>
              </a:rPr>
              <a:t>A quiz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HLThuphap" pitchFamily="2" charset="0"/>
            </a:endParaRPr>
          </a:p>
        </p:txBody>
      </p:sp>
      <p:pic>
        <p:nvPicPr>
          <p:cNvPr id="36878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93" descr="Buomb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2" name="Group 99"/>
          <p:cNvGrpSpPr>
            <a:grpSpLocks/>
          </p:cNvGrpSpPr>
          <p:nvPr/>
        </p:nvGrpSpPr>
        <p:grpSpPr bwMode="auto">
          <a:xfrm>
            <a:off x="7391400" y="6096000"/>
            <a:ext cx="1828800" cy="762000"/>
            <a:chOff x="0" y="3552"/>
            <a:chExt cx="1392" cy="768"/>
          </a:xfrm>
        </p:grpSpPr>
        <p:pic>
          <p:nvPicPr>
            <p:cNvPr id="36924" name="Picture 100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101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83" name="Group 102"/>
          <p:cNvGrpSpPr>
            <a:grpSpLocks/>
          </p:cNvGrpSpPr>
          <p:nvPr/>
        </p:nvGrpSpPr>
        <p:grpSpPr bwMode="auto">
          <a:xfrm>
            <a:off x="1219200" y="6172200"/>
            <a:ext cx="1600200" cy="685800"/>
            <a:chOff x="0" y="3552"/>
            <a:chExt cx="1392" cy="768"/>
          </a:xfrm>
        </p:grpSpPr>
        <p:pic>
          <p:nvPicPr>
            <p:cNvPr id="36922" name="Picture 103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3" name="Picture 104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4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8135" y="4343400"/>
            <a:ext cx="8518525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a. pool                        </a:t>
            </a: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b. bookshop                   d. museum</a:t>
            </a: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		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266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08393" y="4308764"/>
            <a:ext cx="3414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c. playground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951850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35" grpId="0" animBg="1"/>
      <p:bldP spid="30" grpId="0"/>
      <p:bldP spid="30" grpId="1"/>
      <p:bldP spid="30" grpId="2"/>
      <p:bldP spid="3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6867" name="Rectangle 54"/>
          <p:cNvSpPr>
            <a:spLocks noChangeArrowheads="1"/>
          </p:cNvSpPr>
          <p:nvPr/>
        </p:nvSpPr>
        <p:spPr bwMode="auto">
          <a:xfrm>
            <a:off x="339397" y="4419600"/>
            <a:ext cx="8576002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3600"/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38374" y="2176752"/>
            <a:ext cx="8596784" cy="1201231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He never buys clothes at the ………….</a:t>
            </a:r>
            <a:endParaRPr lang="en-US" sz="3600" b="1" dirty="0">
              <a:solidFill>
                <a:srgbClr val="0000FF"/>
              </a:solidFill>
            </a:endParaRPr>
          </a:p>
          <a:p>
            <a:pPr algn="ctr"/>
            <a:endParaRPr lang="en-US" sz="3600" b="1" dirty="0" smtClean="0">
              <a:solidFill>
                <a:srgbClr val="0000FF"/>
              </a:solidFill>
            </a:endParaRPr>
          </a:p>
        </p:txBody>
      </p:sp>
      <p:pic>
        <p:nvPicPr>
          <p:cNvPr id="36869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pic>
        <p:nvPicPr>
          <p:cNvPr id="36872" name="Picture 38" descr="mouse"/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949700" y="16002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Question 7</a:t>
            </a:r>
          </a:p>
        </p:txBody>
      </p:sp>
      <p:sp>
        <p:nvSpPr>
          <p:cNvPr id="36874" name="AutoShape 40"/>
          <p:cNvSpPr>
            <a:spLocks noChangeArrowheads="1"/>
          </p:cNvSpPr>
          <p:nvPr/>
        </p:nvSpPr>
        <p:spPr bwMode="auto">
          <a:xfrm>
            <a:off x="3698566" y="3377983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875" name="AutoShape 41"/>
          <p:cNvSpPr>
            <a:spLocks noChangeArrowheads="1"/>
          </p:cNvSpPr>
          <p:nvPr/>
        </p:nvSpPr>
        <p:spPr bwMode="auto">
          <a:xfrm>
            <a:off x="3859048" y="3476409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738480" y="3417671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3225" y="404707"/>
            <a:ext cx="652462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HLThuphap" pitchFamily="2" charset="0"/>
              </a:rPr>
              <a:t>A quiz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HLThuphap" pitchFamily="2" charset="0"/>
            </a:endParaRPr>
          </a:p>
        </p:txBody>
      </p:sp>
      <p:pic>
        <p:nvPicPr>
          <p:cNvPr id="36878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93" descr="Buomb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2" name="Group 99"/>
          <p:cNvGrpSpPr>
            <a:grpSpLocks/>
          </p:cNvGrpSpPr>
          <p:nvPr/>
        </p:nvGrpSpPr>
        <p:grpSpPr bwMode="auto">
          <a:xfrm>
            <a:off x="7391400" y="6096000"/>
            <a:ext cx="1828800" cy="762000"/>
            <a:chOff x="0" y="3552"/>
            <a:chExt cx="1392" cy="768"/>
          </a:xfrm>
        </p:grpSpPr>
        <p:pic>
          <p:nvPicPr>
            <p:cNvPr id="36924" name="Picture 100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101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83" name="Group 102"/>
          <p:cNvGrpSpPr>
            <a:grpSpLocks/>
          </p:cNvGrpSpPr>
          <p:nvPr/>
        </p:nvGrpSpPr>
        <p:grpSpPr bwMode="auto">
          <a:xfrm>
            <a:off x="1219200" y="6172200"/>
            <a:ext cx="1600200" cy="685800"/>
            <a:chOff x="0" y="3552"/>
            <a:chExt cx="1392" cy="768"/>
          </a:xfrm>
        </p:grpSpPr>
        <p:pic>
          <p:nvPicPr>
            <p:cNvPr id="36922" name="Picture 103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3" name="Picture 104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4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8135" y="4343400"/>
            <a:ext cx="8518525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a.  library                       </a:t>
            </a: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b. cafe                             d. museum</a:t>
            </a:r>
          </a:p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		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266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08393" y="4308764"/>
            <a:ext cx="3414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hopping mall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304743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35" grpId="0" animBg="1"/>
      <p:bldP spid="30" grpId="0"/>
      <p:bldP spid="30" grpId="1"/>
      <p:bldP spid="30" grpId="2"/>
      <p:bldP spid="3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Friday, Feb 22 </a:t>
            </a:r>
            <a:r>
              <a:rPr lang="en-US" sz="3200" baseline="30000" dirty="0" err="1" smtClean="0"/>
              <a:t>nd</a:t>
            </a:r>
            <a:r>
              <a:rPr lang="en-US" sz="3200" dirty="0" smtClean="0"/>
              <a:t> 2021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1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Unit 7:  Places to go!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527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49474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5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3"/>
    </mc:Choice>
    <mc:Fallback xmlns="">
      <p:transition spd="slow" advTm="1252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.1|4.2|2.3|2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7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7|0.7|0.6|48.5|1.6|212.3|5.1|3.4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8|0.2|0.1|0.1|0.1|0.3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4.7|1|1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2|4.3|9|1.2|4.3|2.6|6.5|1.4|5.8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1.1|0.2|0.4|0.2|0.6|0.8|1.7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5|6.1|7.3|5.6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329</Words>
  <Application>Microsoft Office PowerPoint</Application>
  <PresentationFormat>On-screen Show (4:3)</PresentationFormat>
  <Paragraphs>129</Paragraphs>
  <Slides>26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Friday, Feb 22 nd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WORKBOOK PAGES ON 50, 51,52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Mr_Quang</dc:creator>
  <cp:lastModifiedBy>Mr_Quang</cp:lastModifiedBy>
  <cp:revision>265</cp:revision>
  <dcterms:created xsi:type="dcterms:W3CDTF">2020-04-08T06:21:04Z</dcterms:created>
  <dcterms:modified xsi:type="dcterms:W3CDTF">2021-02-23T08:42:07Z</dcterms:modified>
</cp:coreProperties>
</file>